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84" r:id="rId3"/>
    <p:sldId id="285" r:id="rId4"/>
    <p:sldId id="288" r:id="rId5"/>
    <p:sldId id="267" r:id="rId6"/>
    <p:sldId id="268" r:id="rId7"/>
    <p:sldId id="271" r:id="rId8"/>
    <p:sldId id="272" r:id="rId9"/>
    <p:sldId id="273" r:id="rId10"/>
    <p:sldId id="275" r:id="rId11"/>
    <p:sldId id="276" r:id="rId12"/>
    <p:sldId id="277" r:id="rId13"/>
    <p:sldId id="286" r:id="rId14"/>
    <p:sldId id="287" r:id="rId15"/>
    <p:sldId id="280" r:id="rId16"/>
    <p:sldId id="282" r:id="rId17"/>
  </p:sldIdLst>
  <p:sldSz cx="9144000" cy="6858000" type="screen4x3"/>
  <p:notesSz cx="6858000" cy="90344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3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31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5123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5124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/>
                <a:ahLst/>
                <a:cxnLst>
                  <a:cxn ang="0">
                    <a:pos x="950" y="85"/>
                  </a:cxn>
                  <a:cxn ang="0">
                    <a:pos x="628" y="438"/>
                  </a:cxn>
                  <a:cxn ang="0">
                    <a:pos x="66" y="471"/>
                  </a:cxn>
                  <a:cxn ang="0">
                    <a:pos x="0" y="627"/>
                  </a:cxn>
                  <a:cxn ang="0">
                    <a:pos x="372" y="1026"/>
                  </a:cxn>
                  <a:cxn ang="0">
                    <a:pos x="611" y="902"/>
                  </a:cxn>
                  <a:cxn ang="0">
                    <a:pos x="992" y="1085"/>
                  </a:cxn>
                  <a:cxn ang="0">
                    <a:pos x="1116" y="1339"/>
                  </a:cxn>
                  <a:cxn ang="0">
                    <a:pos x="1083" y="1450"/>
                  </a:cxn>
                  <a:cxn ang="0">
                    <a:pos x="1124" y="1659"/>
                  </a:cxn>
                  <a:cxn ang="0">
                    <a:pos x="1149" y="1999"/>
                  </a:cxn>
                  <a:cxn ang="0">
                    <a:pos x="1463" y="2110"/>
                  </a:cxn>
                  <a:cxn ang="0">
                    <a:pos x="1686" y="2025"/>
                  </a:cxn>
                  <a:cxn ang="0">
                    <a:pos x="1603" y="1777"/>
                  </a:cxn>
                  <a:cxn ang="0">
                    <a:pos x="1991" y="1555"/>
                  </a:cxn>
                  <a:cxn ang="0">
                    <a:pos x="2281" y="1542"/>
                  </a:cxn>
                  <a:cxn ang="0">
                    <a:pos x="2446" y="1359"/>
                  </a:cxn>
                  <a:cxn ang="0">
                    <a:pos x="2361" y="1001"/>
                  </a:cxn>
                  <a:cxn ang="0">
                    <a:pos x="2606" y="893"/>
                  </a:cxn>
                  <a:cxn ang="0">
                    <a:pos x="2815" y="454"/>
                  </a:cxn>
                  <a:cxn ang="0">
                    <a:pos x="2518" y="0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5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/>
                <a:ahLst/>
                <a:cxnLst>
                  <a:cxn ang="0">
                    <a:pos x="1423" y="65"/>
                  </a:cxn>
                  <a:cxn ang="0">
                    <a:pos x="1148" y="262"/>
                  </a:cxn>
                  <a:cxn ang="0">
                    <a:pos x="934" y="216"/>
                  </a:cxn>
                  <a:cxn ang="0">
                    <a:pos x="529" y="314"/>
                  </a:cxn>
                  <a:cxn ang="0">
                    <a:pos x="174" y="327"/>
                  </a:cxn>
                  <a:cxn ang="0">
                    <a:pos x="0" y="628"/>
                  </a:cxn>
                  <a:cxn ang="0">
                    <a:pos x="91" y="726"/>
                  </a:cxn>
                  <a:cxn ang="0">
                    <a:pos x="231" y="654"/>
                  </a:cxn>
                  <a:cxn ang="0">
                    <a:pos x="430" y="687"/>
                  </a:cxn>
                  <a:cxn ang="0">
                    <a:pos x="504" y="850"/>
                  </a:cxn>
                  <a:cxn ang="0">
                    <a:pos x="347" y="1020"/>
                  </a:cxn>
                  <a:cxn ang="0">
                    <a:pos x="529" y="1144"/>
                  </a:cxn>
                  <a:cxn ang="0">
                    <a:pos x="727" y="1105"/>
                  </a:cxn>
                  <a:cxn ang="0">
                    <a:pos x="901" y="1216"/>
                  </a:cxn>
                  <a:cxn ang="0">
                    <a:pos x="1256" y="1229"/>
                  </a:cxn>
                  <a:cxn ang="0">
                    <a:pos x="1611" y="1425"/>
                  </a:cxn>
                  <a:cxn ang="0">
                    <a:pos x="1694" y="1673"/>
                  </a:cxn>
                  <a:cxn ang="0">
                    <a:pos x="1619" y="2118"/>
                  </a:cxn>
                  <a:cxn ang="0">
                    <a:pos x="1694" y="2268"/>
                  </a:cxn>
                  <a:cxn ang="0">
                    <a:pos x="2132" y="2242"/>
                  </a:cxn>
                  <a:cxn ang="0">
                    <a:pos x="2289" y="2366"/>
                  </a:cxn>
                  <a:cxn ang="0">
                    <a:pos x="2594" y="2046"/>
                  </a:cxn>
                  <a:cxn ang="0">
                    <a:pos x="2537" y="1817"/>
                  </a:cxn>
                  <a:cxn ang="0">
                    <a:pos x="2818" y="1673"/>
                  </a:cxn>
                  <a:cxn ang="0">
                    <a:pos x="3016" y="1719"/>
                  </a:cxn>
                  <a:cxn ang="0">
                    <a:pos x="3280" y="1615"/>
                  </a:cxn>
                  <a:cxn ang="0">
                    <a:pos x="3405" y="1174"/>
                  </a:cxn>
                  <a:cxn ang="0">
                    <a:pos x="3643" y="922"/>
                  </a:cxn>
                  <a:cxn ang="0">
                    <a:pos x="3966" y="896"/>
                  </a:cxn>
                  <a:cxn ang="0">
                    <a:pos x="3908" y="733"/>
                  </a:cxn>
                  <a:cxn ang="0">
                    <a:pos x="3669" y="563"/>
                  </a:cxn>
                  <a:cxn ang="0">
                    <a:pos x="3817" y="210"/>
                  </a:cxn>
                  <a:cxn ang="0">
                    <a:pos x="3590" y="0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6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/>
                <a:ahLst/>
                <a:cxnLst>
                  <a:cxn ang="0">
                    <a:pos x="81" y="0"/>
                  </a:cxn>
                  <a:cxn ang="0">
                    <a:pos x="133" y="328"/>
                  </a:cxn>
                  <a:cxn ang="0">
                    <a:pos x="0" y="666"/>
                  </a:cxn>
                  <a:cxn ang="0">
                    <a:pos x="83" y="1221"/>
                  </a:cxn>
                  <a:cxn ang="0">
                    <a:pos x="413" y="1515"/>
                  </a:cxn>
                  <a:cxn ang="0">
                    <a:pos x="881" y="1700"/>
                  </a:cxn>
                  <a:cxn ang="0">
                    <a:pos x="1440" y="1651"/>
                  </a:cxn>
                  <a:cxn ang="0">
                    <a:pos x="1755" y="1940"/>
                  </a:cxn>
                  <a:cxn ang="0">
                    <a:pos x="1653" y="2126"/>
                  </a:cxn>
                  <a:cxn ang="0">
                    <a:pos x="1136" y="2142"/>
                  </a:cxn>
                  <a:cxn ang="0">
                    <a:pos x="911" y="2021"/>
                  </a:cxn>
                  <a:cxn ang="0">
                    <a:pos x="739" y="2142"/>
                  </a:cxn>
                  <a:cxn ang="0">
                    <a:pos x="954" y="2524"/>
                  </a:cxn>
                  <a:cxn ang="0">
                    <a:pos x="973" y="2905"/>
                  </a:cxn>
                  <a:cxn ang="0">
                    <a:pos x="1511" y="3107"/>
                  </a:cxn>
                  <a:cxn ang="0">
                    <a:pos x="1644" y="2922"/>
                  </a:cxn>
                  <a:cxn ang="0">
                    <a:pos x="2077" y="2797"/>
                  </a:cxn>
                  <a:cxn ang="0">
                    <a:pos x="2610" y="2962"/>
                  </a:cxn>
                  <a:cxn ang="0">
                    <a:pos x="3222" y="2812"/>
                  </a:cxn>
                  <a:cxn ang="0">
                    <a:pos x="3443" y="2922"/>
                  </a:cxn>
                  <a:cxn ang="0">
                    <a:pos x="3861" y="2648"/>
                  </a:cxn>
                  <a:cxn ang="0">
                    <a:pos x="4125" y="2311"/>
                  </a:cxn>
                  <a:cxn ang="0">
                    <a:pos x="4369" y="2318"/>
                  </a:cxn>
                  <a:cxn ang="0">
                    <a:pos x="4554" y="2445"/>
                  </a:cxn>
                  <a:cxn ang="0">
                    <a:pos x="5015" y="2142"/>
                  </a:cxn>
                  <a:cxn ang="0">
                    <a:pos x="5404" y="2185"/>
                  </a:cxn>
                  <a:cxn ang="0">
                    <a:pos x="5732" y="2069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7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/>
                <a:ahLst/>
                <a:cxnLst>
                  <a:cxn ang="0">
                    <a:pos x="240" y="0"/>
                  </a:cxn>
                  <a:cxn ang="0">
                    <a:pos x="0" y="336"/>
                  </a:cxn>
                  <a:cxn ang="0">
                    <a:pos x="82" y="821"/>
                  </a:cxn>
                  <a:cxn ang="0">
                    <a:pos x="243" y="873"/>
                  </a:cxn>
                  <a:cxn ang="0">
                    <a:pos x="473" y="1087"/>
                  </a:cxn>
                  <a:cxn ang="0">
                    <a:pos x="557" y="1441"/>
                  </a:cxn>
                  <a:cxn ang="0">
                    <a:pos x="839" y="1499"/>
                  </a:cxn>
                  <a:cxn ang="0">
                    <a:pos x="1258" y="1349"/>
                  </a:cxn>
                  <a:cxn ang="0">
                    <a:pos x="1307" y="1493"/>
                  </a:cxn>
                  <a:cxn ang="0">
                    <a:pos x="1621" y="1513"/>
                  </a:cxn>
                  <a:cxn ang="0">
                    <a:pos x="1862" y="1865"/>
                  </a:cxn>
                  <a:cxn ang="0">
                    <a:pos x="1668" y="2166"/>
                  </a:cxn>
                  <a:cxn ang="0">
                    <a:pos x="1308" y="2217"/>
                  </a:cxn>
                  <a:cxn ang="0">
                    <a:pos x="992" y="2172"/>
                  </a:cxn>
                  <a:cxn ang="0">
                    <a:pos x="903" y="2244"/>
                  </a:cxn>
                  <a:cxn ang="0">
                    <a:pos x="1008" y="2415"/>
                  </a:cxn>
                  <a:cxn ang="0">
                    <a:pos x="992" y="2538"/>
                  </a:cxn>
                  <a:cxn ang="0">
                    <a:pos x="1137" y="2760"/>
                  </a:cxn>
                  <a:cxn ang="0">
                    <a:pos x="1661" y="2623"/>
                  </a:cxn>
                  <a:cxn ang="0">
                    <a:pos x="1725" y="2492"/>
                  </a:cxn>
                  <a:cxn ang="0">
                    <a:pos x="1895" y="2551"/>
                  </a:cxn>
                  <a:cxn ang="0">
                    <a:pos x="2338" y="2448"/>
                  </a:cxn>
                  <a:cxn ang="0">
                    <a:pos x="2443" y="2714"/>
                  </a:cxn>
                  <a:cxn ang="0">
                    <a:pos x="2870" y="2541"/>
                  </a:cxn>
                  <a:cxn ang="0">
                    <a:pos x="3264" y="2591"/>
                  </a:cxn>
                  <a:cxn ang="0">
                    <a:pos x="3522" y="2427"/>
                  </a:cxn>
                  <a:cxn ang="0">
                    <a:pos x="3594" y="2081"/>
                  </a:cxn>
                  <a:cxn ang="0">
                    <a:pos x="4013" y="2087"/>
                  </a:cxn>
                  <a:cxn ang="0">
                    <a:pos x="4070" y="1924"/>
                  </a:cxn>
                  <a:cxn ang="0">
                    <a:pos x="4239" y="1931"/>
                  </a:cxn>
                  <a:cxn ang="0">
                    <a:pos x="4465" y="2094"/>
                  </a:cxn>
                  <a:cxn ang="0">
                    <a:pos x="4836" y="1814"/>
                  </a:cxn>
                  <a:cxn ang="0">
                    <a:pos x="5225" y="1785"/>
                  </a:cxn>
                  <a:cxn ang="0">
                    <a:pos x="5367" y="1571"/>
                  </a:cxn>
                  <a:cxn ang="0">
                    <a:pos x="5512" y="1585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8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/>
                <a:ahLst/>
                <a:cxnLst>
                  <a:cxn ang="0">
                    <a:pos x="139" y="0"/>
                  </a:cxn>
                  <a:cxn ang="0">
                    <a:pos x="210" y="233"/>
                  </a:cxn>
                  <a:cxn ang="0">
                    <a:pos x="159" y="643"/>
                  </a:cxn>
                  <a:cxn ang="0">
                    <a:pos x="454" y="771"/>
                  </a:cxn>
                  <a:cxn ang="0">
                    <a:pos x="605" y="1046"/>
                  </a:cxn>
                  <a:cxn ang="0">
                    <a:pos x="790" y="1189"/>
                  </a:cxn>
                  <a:cxn ang="0">
                    <a:pos x="540" y="1111"/>
                  </a:cxn>
                  <a:cxn ang="0">
                    <a:pos x="363" y="883"/>
                  </a:cxn>
                  <a:cxn ang="0">
                    <a:pos x="139" y="852"/>
                  </a:cxn>
                  <a:cxn ang="0">
                    <a:pos x="0" y="499"/>
                  </a:cxn>
                  <a:cxn ang="0">
                    <a:pos x="48" y="209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9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8" y="328"/>
                  </a:cxn>
                  <a:cxn ang="0">
                    <a:pos x="9" y="659"/>
                  </a:cxn>
                  <a:cxn ang="0">
                    <a:pos x="40" y="763"/>
                  </a:cxn>
                  <a:cxn ang="0">
                    <a:pos x="234" y="739"/>
                  </a:cxn>
                  <a:cxn ang="0">
                    <a:pos x="344" y="1055"/>
                  </a:cxn>
                  <a:cxn ang="0">
                    <a:pos x="579" y="1117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0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/>
                <a:ahLst/>
                <a:cxnLst>
                  <a:cxn ang="0">
                    <a:pos x="1118" y="0"/>
                  </a:cxn>
                  <a:cxn ang="0">
                    <a:pos x="1179" y="225"/>
                  </a:cxn>
                  <a:cxn ang="0">
                    <a:pos x="1393" y="339"/>
                  </a:cxn>
                  <a:cxn ang="0">
                    <a:pos x="1404" y="548"/>
                  </a:cxn>
                  <a:cxn ang="0">
                    <a:pos x="1342" y="732"/>
                  </a:cxn>
                  <a:cxn ang="0">
                    <a:pos x="1434" y="925"/>
                  </a:cxn>
                  <a:cxn ang="0">
                    <a:pos x="1455" y="1109"/>
                  </a:cxn>
                  <a:cxn ang="0">
                    <a:pos x="1311" y="1142"/>
                  </a:cxn>
                  <a:cxn ang="0">
                    <a:pos x="926" y="1384"/>
                  </a:cxn>
                  <a:cxn ang="0">
                    <a:pos x="975" y="1456"/>
                  </a:cxn>
                  <a:cxn ang="0">
                    <a:pos x="956" y="1624"/>
                  </a:cxn>
                  <a:cxn ang="0">
                    <a:pos x="782" y="1817"/>
                  </a:cxn>
                  <a:cxn ang="0">
                    <a:pos x="539" y="1978"/>
                  </a:cxn>
                  <a:cxn ang="0">
                    <a:pos x="152" y="2026"/>
                  </a:cxn>
                  <a:cxn ang="0">
                    <a:pos x="19" y="2251"/>
                  </a:cxn>
                  <a:cxn ang="0">
                    <a:pos x="0" y="2396"/>
                  </a:cxn>
                  <a:cxn ang="0">
                    <a:pos x="213" y="2179"/>
                  </a:cxn>
                  <a:cxn ang="0">
                    <a:pos x="629" y="2090"/>
                  </a:cxn>
                  <a:cxn ang="0">
                    <a:pos x="894" y="1906"/>
                  </a:cxn>
                  <a:cxn ang="0">
                    <a:pos x="1230" y="1986"/>
                  </a:cxn>
                  <a:cxn ang="0">
                    <a:pos x="1668" y="1906"/>
                  </a:cxn>
                  <a:cxn ang="0">
                    <a:pos x="1983" y="1745"/>
                  </a:cxn>
                  <a:cxn ang="0">
                    <a:pos x="2014" y="1600"/>
                  </a:cxn>
                  <a:cxn ang="0">
                    <a:pos x="2237" y="1496"/>
                  </a:cxn>
                  <a:cxn ang="0">
                    <a:pos x="2359" y="1552"/>
                  </a:cxn>
                  <a:cxn ang="0">
                    <a:pos x="2471" y="1479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1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/>
                <a:ahLst/>
                <a:cxnLst>
                  <a:cxn ang="0">
                    <a:pos x="620" y="155"/>
                  </a:cxn>
                  <a:cxn ang="0">
                    <a:pos x="421" y="155"/>
                  </a:cxn>
                  <a:cxn ang="0">
                    <a:pos x="205" y="507"/>
                  </a:cxn>
                  <a:cxn ang="0">
                    <a:pos x="0" y="673"/>
                  </a:cxn>
                  <a:cxn ang="0">
                    <a:pos x="487" y="783"/>
                  </a:cxn>
                  <a:cxn ang="0">
                    <a:pos x="425" y="1009"/>
                  </a:cxn>
                  <a:cxn ang="0">
                    <a:pos x="617" y="1086"/>
                  </a:cxn>
                  <a:cxn ang="0">
                    <a:pos x="498" y="1349"/>
                  </a:cxn>
                  <a:cxn ang="0">
                    <a:pos x="961" y="1035"/>
                  </a:cxn>
                  <a:cxn ang="0">
                    <a:pos x="926" y="776"/>
                  </a:cxn>
                  <a:cxn ang="0">
                    <a:pos x="1181" y="749"/>
                  </a:cxn>
                  <a:cxn ang="0">
                    <a:pos x="1399" y="601"/>
                  </a:cxn>
                  <a:cxn ang="0">
                    <a:pos x="1315" y="416"/>
                  </a:cxn>
                  <a:cxn ang="0">
                    <a:pos x="1341" y="196"/>
                  </a:cxn>
                  <a:cxn ang="0">
                    <a:pos x="1171" y="164"/>
                  </a:cxn>
                  <a:cxn ang="0">
                    <a:pos x="928" y="0"/>
                  </a:cxn>
                  <a:cxn ang="0">
                    <a:pos x="620" y="155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2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/>
                <a:ahLst/>
                <a:cxnLst>
                  <a:cxn ang="0">
                    <a:pos x="719" y="183"/>
                  </a:cxn>
                  <a:cxn ang="0">
                    <a:pos x="760" y="33"/>
                  </a:cxn>
                  <a:cxn ang="0">
                    <a:pos x="884" y="0"/>
                  </a:cxn>
                  <a:cxn ang="0">
                    <a:pos x="983" y="78"/>
                  </a:cxn>
                  <a:cxn ang="0">
                    <a:pos x="1082" y="248"/>
                  </a:cxn>
                  <a:cxn ang="0">
                    <a:pos x="1256" y="229"/>
                  </a:cxn>
                  <a:cxn ang="0">
                    <a:pos x="1248" y="359"/>
                  </a:cxn>
                  <a:cxn ang="0">
                    <a:pos x="1016" y="431"/>
                  </a:cxn>
                  <a:cxn ang="0">
                    <a:pos x="879" y="417"/>
                  </a:cxn>
                  <a:cxn ang="0">
                    <a:pos x="719" y="481"/>
                  </a:cxn>
                  <a:cxn ang="0">
                    <a:pos x="591" y="633"/>
                  </a:cxn>
                  <a:cxn ang="0">
                    <a:pos x="423" y="537"/>
                  </a:cxn>
                  <a:cxn ang="0">
                    <a:pos x="256" y="810"/>
                  </a:cxn>
                  <a:cxn ang="0">
                    <a:pos x="66" y="764"/>
                  </a:cxn>
                  <a:cxn ang="0">
                    <a:pos x="0" y="601"/>
                  </a:cxn>
                  <a:cxn ang="0">
                    <a:pos x="157" y="483"/>
                  </a:cxn>
                  <a:cxn ang="0">
                    <a:pos x="248" y="281"/>
                  </a:cxn>
                  <a:cxn ang="0">
                    <a:pos x="438" y="150"/>
                  </a:cxn>
                  <a:cxn ang="0">
                    <a:pos x="719" y="189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3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/>
                <a:ahLst/>
                <a:cxnLst>
                  <a:cxn ang="0">
                    <a:pos x="2838" y="16"/>
                  </a:cxn>
                  <a:cxn ang="0">
                    <a:pos x="2493" y="0"/>
                  </a:cxn>
                  <a:cxn ang="0">
                    <a:pos x="2278" y="81"/>
                  </a:cxn>
                  <a:cxn ang="0">
                    <a:pos x="1936" y="44"/>
                  </a:cxn>
                  <a:cxn ang="0">
                    <a:pos x="1739" y="354"/>
                  </a:cxn>
                  <a:cxn ang="0">
                    <a:pos x="1600" y="212"/>
                  </a:cxn>
                  <a:cxn ang="0">
                    <a:pos x="1352" y="308"/>
                  </a:cxn>
                  <a:cxn ang="0">
                    <a:pos x="1445" y="515"/>
                  </a:cxn>
                  <a:cxn ang="0">
                    <a:pos x="1072" y="412"/>
                  </a:cxn>
                  <a:cxn ang="0">
                    <a:pos x="888" y="540"/>
                  </a:cxn>
                  <a:cxn ang="0">
                    <a:pos x="0" y="660"/>
                  </a:cxn>
                  <a:cxn ang="0">
                    <a:pos x="288" y="788"/>
                  </a:cxn>
                  <a:cxn ang="0">
                    <a:pos x="1040" y="676"/>
                  </a:cxn>
                  <a:cxn ang="0">
                    <a:pos x="1272" y="748"/>
                  </a:cxn>
                  <a:cxn ang="0">
                    <a:pos x="2096" y="691"/>
                  </a:cxn>
                  <a:cxn ang="0">
                    <a:pos x="2320" y="748"/>
                  </a:cxn>
                  <a:cxn ang="0">
                    <a:pos x="2456" y="596"/>
                  </a:cxn>
                  <a:cxn ang="0">
                    <a:pos x="2712" y="716"/>
                  </a:cxn>
                  <a:cxn ang="0">
                    <a:pos x="2716" y="339"/>
                  </a:cxn>
                  <a:cxn ang="0">
                    <a:pos x="2848" y="258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4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6" y="313"/>
                  </a:cxn>
                  <a:cxn ang="0">
                    <a:pos x="106" y="634"/>
                  </a:cxn>
                  <a:cxn ang="0">
                    <a:pos x="268" y="854"/>
                  </a:cxn>
                  <a:cxn ang="0">
                    <a:pos x="278" y="577"/>
                  </a:cxn>
                  <a:cxn ang="0">
                    <a:pos x="238" y="400"/>
                  </a:cxn>
                  <a:cxn ang="0">
                    <a:pos x="319" y="240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5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/>
                <a:ahLst/>
                <a:cxnLst>
                  <a:cxn ang="0">
                    <a:pos x="504" y="0"/>
                  </a:cxn>
                  <a:cxn ang="0">
                    <a:pos x="320" y="61"/>
                  </a:cxn>
                  <a:cxn ang="0">
                    <a:pos x="238" y="109"/>
                  </a:cxn>
                  <a:cxn ang="0">
                    <a:pos x="144" y="216"/>
                  </a:cxn>
                  <a:cxn ang="0">
                    <a:pos x="0" y="392"/>
                  </a:cxn>
                  <a:cxn ang="0">
                    <a:pos x="360" y="263"/>
                  </a:cxn>
                  <a:cxn ang="0">
                    <a:pos x="432" y="182"/>
                  </a:cxn>
                  <a:cxn ang="0">
                    <a:pos x="646" y="142"/>
                  </a:cxn>
                  <a:cxn ang="0">
                    <a:pos x="504" y="0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6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336"/>
                  </a:cxn>
                  <a:cxn ang="0">
                    <a:pos x="384" y="384"/>
                  </a:cxn>
                  <a:cxn ang="0">
                    <a:pos x="576" y="720"/>
                  </a:cxn>
                  <a:cxn ang="0">
                    <a:pos x="528" y="960"/>
                  </a:cxn>
                  <a:cxn ang="0">
                    <a:pos x="672" y="1104"/>
                  </a:cxn>
                  <a:cxn ang="0">
                    <a:pos x="576" y="1392"/>
                  </a:cxn>
                  <a:cxn ang="0">
                    <a:pos x="624" y="1632"/>
                  </a:cxn>
                  <a:cxn ang="0">
                    <a:pos x="1488" y="1872"/>
                  </a:cxn>
                  <a:cxn ang="0">
                    <a:pos x="1680" y="1728"/>
                  </a:cxn>
                  <a:cxn ang="0">
                    <a:pos x="2208" y="1728"/>
                  </a:cxn>
                  <a:cxn ang="0">
                    <a:pos x="2304" y="1632"/>
                  </a:cxn>
                  <a:cxn ang="0">
                    <a:pos x="2736" y="1872"/>
                  </a:cxn>
                  <a:cxn ang="0">
                    <a:pos x="2640" y="1920"/>
                  </a:cxn>
                  <a:cxn ang="0">
                    <a:pos x="2304" y="1824"/>
                  </a:cxn>
                  <a:cxn ang="0">
                    <a:pos x="2160" y="1872"/>
                  </a:cxn>
                  <a:cxn ang="0">
                    <a:pos x="1632" y="1920"/>
                  </a:cxn>
                  <a:cxn ang="0">
                    <a:pos x="1440" y="1920"/>
                  </a:cxn>
                  <a:cxn ang="0">
                    <a:pos x="480" y="1824"/>
                  </a:cxn>
                  <a:cxn ang="0">
                    <a:pos x="192" y="1872"/>
                  </a:cxn>
                  <a:cxn ang="0">
                    <a:pos x="96" y="1680"/>
                  </a:cxn>
                  <a:cxn ang="0">
                    <a:pos x="288" y="1440"/>
                  </a:cxn>
                  <a:cxn ang="0">
                    <a:pos x="336" y="1104"/>
                  </a:cxn>
                  <a:cxn ang="0">
                    <a:pos x="144" y="864"/>
                  </a:cxn>
                  <a:cxn ang="0">
                    <a:pos x="240" y="624"/>
                  </a:cxn>
                  <a:cxn ang="0">
                    <a:pos x="48" y="528"/>
                  </a:cxn>
                  <a:cxn ang="0">
                    <a:pos x="0" y="0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137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5138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2" y="388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39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40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6" y="387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41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42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2" y="388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43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2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44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45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46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2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47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2" y="387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48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0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49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6" y="382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50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51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52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6" y="385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53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54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55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5" y="379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56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57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799" y="3683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58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59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5" y="37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60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61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62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63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64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65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66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67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68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69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70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71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72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73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74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75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76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77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78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79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80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81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82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83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84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85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86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87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88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89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90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91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92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93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94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95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96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97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98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99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00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01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28" y="147"/>
                  </a:cxn>
                  <a:cxn ang="0">
                    <a:pos x="64" y="46"/>
                  </a:cxn>
                  <a:cxn ang="0">
                    <a:pos x="94" y="151"/>
                  </a:cxn>
                  <a:cxn ang="0">
                    <a:pos x="129" y="151"/>
                  </a:cxn>
                  <a:cxn ang="0">
                    <a:pos x="180" y="9"/>
                  </a:cxn>
                  <a:cxn ang="0">
                    <a:pos x="148" y="10"/>
                  </a:cxn>
                  <a:cxn ang="0">
                    <a:pos x="112" y="112"/>
                  </a:cxn>
                  <a:cxn ang="0">
                    <a:pos x="79" y="0"/>
                  </a:cxn>
                  <a:cxn ang="0">
                    <a:pos x="48" y="0"/>
                  </a:cxn>
                  <a:cxn ang="0">
                    <a:pos x="0" y="144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02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03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04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05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06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07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08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09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10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11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12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13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14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7" y="2407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15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7" y="241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16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17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3" y="239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18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19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4" y="239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20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21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22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8" y="240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23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24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25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26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27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2" y="242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28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5" y="254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29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4" y="25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30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31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32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33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34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35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36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37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38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39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40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41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42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43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44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45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46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47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48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49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50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51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52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53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54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55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56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57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58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/>
                <a:ahLst/>
                <a:cxnLst>
                  <a:cxn ang="0">
                    <a:pos x="168" y="120"/>
                  </a:cxn>
                  <a:cxn ang="0">
                    <a:pos x="204" y="12"/>
                  </a:cxn>
                  <a:cxn ang="0">
                    <a:pos x="42" y="0"/>
                  </a:cxn>
                  <a:cxn ang="0">
                    <a:pos x="0" y="108"/>
                  </a:cxn>
                  <a:cxn ang="0">
                    <a:pos x="30" y="114"/>
                  </a:cxn>
                  <a:cxn ang="0">
                    <a:pos x="60" y="30"/>
                  </a:cxn>
                  <a:cxn ang="0">
                    <a:pos x="102" y="36"/>
                  </a:cxn>
                  <a:cxn ang="0">
                    <a:pos x="78" y="108"/>
                  </a:cxn>
                  <a:cxn ang="0">
                    <a:pos x="102" y="108"/>
                  </a:cxn>
                  <a:cxn ang="0">
                    <a:pos x="132" y="36"/>
                  </a:cxn>
                  <a:cxn ang="0">
                    <a:pos x="162" y="36"/>
                  </a:cxn>
                  <a:cxn ang="0">
                    <a:pos x="138" y="114"/>
                  </a:cxn>
                  <a:cxn ang="0">
                    <a:pos x="168" y="120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59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/>
                <a:ahLst/>
                <a:cxnLst>
                  <a:cxn ang="0">
                    <a:pos x="66" y="36"/>
                  </a:cxn>
                  <a:cxn ang="0">
                    <a:pos x="66" y="36"/>
                  </a:cxn>
                  <a:cxn ang="0">
                    <a:pos x="18" y="24"/>
                  </a:cxn>
                  <a:cxn ang="0">
                    <a:pos x="0" y="30"/>
                  </a:cxn>
                  <a:cxn ang="0">
                    <a:pos x="36" y="78"/>
                  </a:cxn>
                  <a:cxn ang="0">
                    <a:pos x="48" y="72"/>
                  </a:cxn>
                  <a:cxn ang="0">
                    <a:pos x="24" y="36"/>
                  </a:cxn>
                  <a:cxn ang="0">
                    <a:pos x="24" y="36"/>
                  </a:cxn>
                  <a:cxn ang="0">
                    <a:pos x="72" y="54"/>
                  </a:cxn>
                  <a:cxn ang="0">
                    <a:pos x="90" y="42"/>
                  </a:cxn>
                  <a:cxn ang="0">
                    <a:pos x="54" y="0"/>
                  </a:cxn>
                  <a:cxn ang="0">
                    <a:pos x="42" y="6"/>
                  </a:cxn>
                  <a:cxn ang="0">
                    <a:pos x="66" y="36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60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/>
                <a:ahLst/>
                <a:cxnLst>
                  <a:cxn ang="0">
                    <a:pos x="54" y="89"/>
                  </a:cxn>
                  <a:cxn ang="0">
                    <a:pos x="65" y="83"/>
                  </a:cxn>
                  <a:cxn ang="0">
                    <a:pos x="48" y="35"/>
                  </a:cxn>
                  <a:cxn ang="0">
                    <a:pos x="89" y="65"/>
                  </a:cxn>
                  <a:cxn ang="0">
                    <a:pos x="101" y="59"/>
                  </a:cxn>
                  <a:cxn ang="0">
                    <a:pos x="83" y="0"/>
                  </a:cxn>
                  <a:cxn ang="0">
                    <a:pos x="71" y="12"/>
                  </a:cxn>
                  <a:cxn ang="0">
                    <a:pos x="83" y="41"/>
                  </a:cxn>
                  <a:cxn ang="0">
                    <a:pos x="48" y="23"/>
                  </a:cxn>
                  <a:cxn ang="0">
                    <a:pos x="36" y="29"/>
                  </a:cxn>
                  <a:cxn ang="0">
                    <a:pos x="45" y="68"/>
                  </a:cxn>
                  <a:cxn ang="0">
                    <a:pos x="18" y="41"/>
                  </a:cxn>
                  <a:cxn ang="0">
                    <a:pos x="0" y="53"/>
                  </a:cxn>
                  <a:cxn ang="0">
                    <a:pos x="54" y="89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61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/>
                <a:ahLst/>
                <a:cxnLst>
                  <a:cxn ang="0">
                    <a:pos x="36" y="78"/>
                  </a:cxn>
                  <a:cxn ang="0">
                    <a:pos x="83" y="48"/>
                  </a:cxn>
                  <a:cxn ang="0">
                    <a:pos x="54" y="0"/>
                  </a:cxn>
                  <a:cxn ang="0">
                    <a:pos x="0" y="30"/>
                  </a:cxn>
                  <a:cxn ang="0">
                    <a:pos x="6" y="36"/>
                  </a:cxn>
                  <a:cxn ang="0">
                    <a:pos x="42" y="18"/>
                  </a:cxn>
                  <a:cxn ang="0">
                    <a:pos x="54" y="30"/>
                  </a:cxn>
                  <a:cxn ang="0">
                    <a:pos x="24" y="48"/>
                  </a:cxn>
                  <a:cxn ang="0">
                    <a:pos x="30" y="54"/>
                  </a:cxn>
                  <a:cxn ang="0">
                    <a:pos x="60" y="36"/>
                  </a:cxn>
                  <a:cxn ang="0">
                    <a:pos x="66" y="48"/>
                  </a:cxn>
                  <a:cxn ang="0">
                    <a:pos x="30" y="66"/>
                  </a:cxn>
                  <a:cxn ang="0">
                    <a:pos x="36" y="78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62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/>
                <a:ahLst/>
                <a:cxnLst>
                  <a:cxn ang="0">
                    <a:pos x="90" y="30"/>
                  </a:cxn>
                  <a:cxn ang="0">
                    <a:pos x="66" y="0"/>
                  </a:cxn>
                  <a:cxn ang="0">
                    <a:pos x="0" y="36"/>
                  </a:cxn>
                  <a:cxn ang="0">
                    <a:pos x="24" y="72"/>
                  </a:cxn>
                  <a:cxn ang="0">
                    <a:pos x="36" y="66"/>
                  </a:cxn>
                  <a:cxn ang="0">
                    <a:pos x="18" y="42"/>
                  </a:cxn>
                  <a:cxn ang="0">
                    <a:pos x="36" y="30"/>
                  </a:cxn>
                  <a:cxn ang="0">
                    <a:pos x="54" y="54"/>
                  </a:cxn>
                  <a:cxn ang="0">
                    <a:pos x="60" y="48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78" y="42"/>
                  </a:cxn>
                  <a:cxn ang="0">
                    <a:pos x="90" y="30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63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/>
                <a:ahLst/>
                <a:cxnLst>
                  <a:cxn ang="0">
                    <a:pos x="42" y="60"/>
                  </a:cxn>
                  <a:cxn ang="0">
                    <a:pos x="42" y="60"/>
                  </a:cxn>
                  <a:cxn ang="0">
                    <a:pos x="72" y="12"/>
                  </a:cxn>
                  <a:cxn ang="0">
                    <a:pos x="66" y="0"/>
                  </a:cxn>
                  <a:cxn ang="0">
                    <a:pos x="0" y="42"/>
                  </a:cxn>
                  <a:cxn ang="0">
                    <a:pos x="6" y="54"/>
                  </a:cxn>
                  <a:cxn ang="0">
                    <a:pos x="54" y="24"/>
                  </a:cxn>
                  <a:cxn ang="0">
                    <a:pos x="54" y="24"/>
                  </a:cxn>
                  <a:cxn ang="0">
                    <a:pos x="18" y="72"/>
                  </a:cxn>
                  <a:cxn ang="0">
                    <a:pos x="24" y="84"/>
                  </a:cxn>
                  <a:cxn ang="0">
                    <a:pos x="90" y="42"/>
                  </a:cxn>
                  <a:cxn ang="0">
                    <a:pos x="84" y="30"/>
                  </a:cxn>
                  <a:cxn ang="0">
                    <a:pos x="42" y="60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64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65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/>
                <a:ahLst/>
                <a:cxnLst>
                  <a:cxn ang="0">
                    <a:pos x="18" y="48"/>
                  </a:cxn>
                  <a:cxn ang="0">
                    <a:pos x="18" y="48"/>
                  </a:cxn>
                  <a:cxn ang="0">
                    <a:pos x="30" y="42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18" y="48"/>
                  </a:cxn>
                  <a:cxn ang="0">
                    <a:pos x="18" y="48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66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0" y="36"/>
                  </a:cxn>
                  <a:cxn ang="0">
                    <a:pos x="0" y="6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67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68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69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70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71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72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5273" name="Rectangle 15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274" name="Rectangle 15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Arial" charset="0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275" name="Rectangle 155"/>
          <p:cNvSpPr>
            <a:spLocks noGrp="1" noChangeArrowheads="1"/>
          </p:cNvSpPr>
          <p:nvPr>
            <p:ph type="dt" sz="quarter" idx="2"/>
          </p:nvPr>
        </p:nvSpPr>
        <p:spPr>
          <a:xfrm>
            <a:off x="3048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5276" name="Rectangle 15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5277" name="Rectangle 15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1675EBE9-C727-41DA-A217-8F9C5BE077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A96B1B-6AFC-4BF6-9DE3-4C279CCA44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2785F6-E159-4AF5-9F91-9D51319E052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4075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1625" y="6245225"/>
            <a:ext cx="2289175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289175" cy="476250"/>
          </a:xfrm>
        </p:spPr>
        <p:txBody>
          <a:bodyPr/>
          <a:lstStyle>
            <a:lvl1pPr>
              <a:defRPr/>
            </a:lvl1pPr>
          </a:lstStyle>
          <a:p>
            <a:fld id="{2EEDFB73-0F48-4B34-8A75-1F66DC8A6A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1049FC-32E9-4255-9EEA-DD896892534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851C86-2C78-40F7-A5E3-9E61DA30214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F4D7DF-8A3D-4515-8BF2-B5CA688F8F8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58311D-E42D-4CCA-92D6-38A82EA9EF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9BAC56-4A58-48FD-AC89-3333A859AB1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FEF0D8-B15D-4E7C-A248-B42F9FF1EF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734BE6-A9D0-4401-A22D-546BD488E9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517629-E21E-4F68-93CF-9769924BD5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90980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4099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4100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/>
                <a:ahLst/>
                <a:cxnLst>
                  <a:cxn ang="0">
                    <a:pos x="950" y="85"/>
                  </a:cxn>
                  <a:cxn ang="0">
                    <a:pos x="628" y="438"/>
                  </a:cxn>
                  <a:cxn ang="0">
                    <a:pos x="66" y="471"/>
                  </a:cxn>
                  <a:cxn ang="0">
                    <a:pos x="0" y="627"/>
                  </a:cxn>
                  <a:cxn ang="0">
                    <a:pos x="372" y="1026"/>
                  </a:cxn>
                  <a:cxn ang="0">
                    <a:pos x="611" y="902"/>
                  </a:cxn>
                  <a:cxn ang="0">
                    <a:pos x="992" y="1085"/>
                  </a:cxn>
                  <a:cxn ang="0">
                    <a:pos x="1116" y="1339"/>
                  </a:cxn>
                  <a:cxn ang="0">
                    <a:pos x="1083" y="1450"/>
                  </a:cxn>
                  <a:cxn ang="0">
                    <a:pos x="1124" y="1659"/>
                  </a:cxn>
                  <a:cxn ang="0">
                    <a:pos x="1149" y="1999"/>
                  </a:cxn>
                  <a:cxn ang="0">
                    <a:pos x="1463" y="2110"/>
                  </a:cxn>
                  <a:cxn ang="0">
                    <a:pos x="1686" y="2025"/>
                  </a:cxn>
                  <a:cxn ang="0">
                    <a:pos x="1603" y="1777"/>
                  </a:cxn>
                  <a:cxn ang="0">
                    <a:pos x="1991" y="1555"/>
                  </a:cxn>
                  <a:cxn ang="0">
                    <a:pos x="2281" y="1542"/>
                  </a:cxn>
                  <a:cxn ang="0">
                    <a:pos x="2446" y="1359"/>
                  </a:cxn>
                  <a:cxn ang="0">
                    <a:pos x="2361" y="1001"/>
                  </a:cxn>
                  <a:cxn ang="0">
                    <a:pos x="2606" y="893"/>
                  </a:cxn>
                  <a:cxn ang="0">
                    <a:pos x="2815" y="454"/>
                  </a:cxn>
                  <a:cxn ang="0">
                    <a:pos x="2518" y="0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1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/>
                <a:ahLst/>
                <a:cxnLst>
                  <a:cxn ang="0">
                    <a:pos x="1423" y="65"/>
                  </a:cxn>
                  <a:cxn ang="0">
                    <a:pos x="1148" y="262"/>
                  </a:cxn>
                  <a:cxn ang="0">
                    <a:pos x="934" y="216"/>
                  </a:cxn>
                  <a:cxn ang="0">
                    <a:pos x="529" y="314"/>
                  </a:cxn>
                  <a:cxn ang="0">
                    <a:pos x="174" y="327"/>
                  </a:cxn>
                  <a:cxn ang="0">
                    <a:pos x="0" y="628"/>
                  </a:cxn>
                  <a:cxn ang="0">
                    <a:pos x="91" y="726"/>
                  </a:cxn>
                  <a:cxn ang="0">
                    <a:pos x="231" y="654"/>
                  </a:cxn>
                  <a:cxn ang="0">
                    <a:pos x="430" y="687"/>
                  </a:cxn>
                  <a:cxn ang="0">
                    <a:pos x="504" y="850"/>
                  </a:cxn>
                  <a:cxn ang="0">
                    <a:pos x="347" y="1020"/>
                  </a:cxn>
                  <a:cxn ang="0">
                    <a:pos x="529" y="1144"/>
                  </a:cxn>
                  <a:cxn ang="0">
                    <a:pos x="727" y="1105"/>
                  </a:cxn>
                  <a:cxn ang="0">
                    <a:pos x="901" y="1216"/>
                  </a:cxn>
                  <a:cxn ang="0">
                    <a:pos x="1256" y="1229"/>
                  </a:cxn>
                  <a:cxn ang="0">
                    <a:pos x="1611" y="1425"/>
                  </a:cxn>
                  <a:cxn ang="0">
                    <a:pos x="1694" y="1673"/>
                  </a:cxn>
                  <a:cxn ang="0">
                    <a:pos x="1619" y="2118"/>
                  </a:cxn>
                  <a:cxn ang="0">
                    <a:pos x="1694" y="2268"/>
                  </a:cxn>
                  <a:cxn ang="0">
                    <a:pos x="2132" y="2242"/>
                  </a:cxn>
                  <a:cxn ang="0">
                    <a:pos x="2289" y="2366"/>
                  </a:cxn>
                  <a:cxn ang="0">
                    <a:pos x="2594" y="2046"/>
                  </a:cxn>
                  <a:cxn ang="0">
                    <a:pos x="2537" y="1817"/>
                  </a:cxn>
                  <a:cxn ang="0">
                    <a:pos x="2818" y="1673"/>
                  </a:cxn>
                  <a:cxn ang="0">
                    <a:pos x="3016" y="1719"/>
                  </a:cxn>
                  <a:cxn ang="0">
                    <a:pos x="3280" y="1615"/>
                  </a:cxn>
                  <a:cxn ang="0">
                    <a:pos x="3405" y="1174"/>
                  </a:cxn>
                  <a:cxn ang="0">
                    <a:pos x="3643" y="922"/>
                  </a:cxn>
                  <a:cxn ang="0">
                    <a:pos x="3966" y="896"/>
                  </a:cxn>
                  <a:cxn ang="0">
                    <a:pos x="3908" y="733"/>
                  </a:cxn>
                  <a:cxn ang="0">
                    <a:pos x="3669" y="563"/>
                  </a:cxn>
                  <a:cxn ang="0">
                    <a:pos x="3817" y="210"/>
                  </a:cxn>
                  <a:cxn ang="0">
                    <a:pos x="3590" y="0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2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/>
                <a:ahLst/>
                <a:cxnLst>
                  <a:cxn ang="0">
                    <a:pos x="81" y="0"/>
                  </a:cxn>
                  <a:cxn ang="0">
                    <a:pos x="133" y="328"/>
                  </a:cxn>
                  <a:cxn ang="0">
                    <a:pos x="0" y="666"/>
                  </a:cxn>
                  <a:cxn ang="0">
                    <a:pos x="83" y="1221"/>
                  </a:cxn>
                  <a:cxn ang="0">
                    <a:pos x="413" y="1515"/>
                  </a:cxn>
                  <a:cxn ang="0">
                    <a:pos x="881" y="1700"/>
                  </a:cxn>
                  <a:cxn ang="0">
                    <a:pos x="1440" y="1651"/>
                  </a:cxn>
                  <a:cxn ang="0">
                    <a:pos x="1755" y="1940"/>
                  </a:cxn>
                  <a:cxn ang="0">
                    <a:pos x="1653" y="2126"/>
                  </a:cxn>
                  <a:cxn ang="0">
                    <a:pos x="1136" y="2142"/>
                  </a:cxn>
                  <a:cxn ang="0">
                    <a:pos x="911" y="2021"/>
                  </a:cxn>
                  <a:cxn ang="0">
                    <a:pos x="739" y="2142"/>
                  </a:cxn>
                  <a:cxn ang="0">
                    <a:pos x="954" y="2524"/>
                  </a:cxn>
                  <a:cxn ang="0">
                    <a:pos x="973" y="2905"/>
                  </a:cxn>
                  <a:cxn ang="0">
                    <a:pos x="1511" y="3107"/>
                  </a:cxn>
                  <a:cxn ang="0">
                    <a:pos x="1644" y="2922"/>
                  </a:cxn>
                  <a:cxn ang="0">
                    <a:pos x="2077" y="2797"/>
                  </a:cxn>
                  <a:cxn ang="0">
                    <a:pos x="2610" y="2962"/>
                  </a:cxn>
                  <a:cxn ang="0">
                    <a:pos x="3222" y="2812"/>
                  </a:cxn>
                  <a:cxn ang="0">
                    <a:pos x="3443" y="2922"/>
                  </a:cxn>
                  <a:cxn ang="0">
                    <a:pos x="3861" y="2648"/>
                  </a:cxn>
                  <a:cxn ang="0">
                    <a:pos x="4125" y="2311"/>
                  </a:cxn>
                  <a:cxn ang="0">
                    <a:pos x="4369" y="2318"/>
                  </a:cxn>
                  <a:cxn ang="0">
                    <a:pos x="4554" y="2445"/>
                  </a:cxn>
                  <a:cxn ang="0">
                    <a:pos x="5015" y="2142"/>
                  </a:cxn>
                  <a:cxn ang="0">
                    <a:pos x="5404" y="2185"/>
                  </a:cxn>
                  <a:cxn ang="0">
                    <a:pos x="5732" y="2069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3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/>
                <a:ahLst/>
                <a:cxnLst>
                  <a:cxn ang="0">
                    <a:pos x="240" y="0"/>
                  </a:cxn>
                  <a:cxn ang="0">
                    <a:pos x="0" y="336"/>
                  </a:cxn>
                  <a:cxn ang="0">
                    <a:pos x="82" y="821"/>
                  </a:cxn>
                  <a:cxn ang="0">
                    <a:pos x="243" y="873"/>
                  </a:cxn>
                  <a:cxn ang="0">
                    <a:pos x="473" y="1087"/>
                  </a:cxn>
                  <a:cxn ang="0">
                    <a:pos x="557" y="1441"/>
                  </a:cxn>
                  <a:cxn ang="0">
                    <a:pos x="839" y="1499"/>
                  </a:cxn>
                  <a:cxn ang="0">
                    <a:pos x="1258" y="1349"/>
                  </a:cxn>
                  <a:cxn ang="0">
                    <a:pos x="1307" y="1493"/>
                  </a:cxn>
                  <a:cxn ang="0">
                    <a:pos x="1621" y="1513"/>
                  </a:cxn>
                  <a:cxn ang="0">
                    <a:pos x="1862" y="1865"/>
                  </a:cxn>
                  <a:cxn ang="0">
                    <a:pos x="1668" y="2166"/>
                  </a:cxn>
                  <a:cxn ang="0">
                    <a:pos x="1308" y="2217"/>
                  </a:cxn>
                  <a:cxn ang="0">
                    <a:pos x="992" y="2172"/>
                  </a:cxn>
                  <a:cxn ang="0">
                    <a:pos x="903" y="2244"/>
                  </a:cxn>
                  <a:cxn ang="0">
                    <a:pos x="1008" y="2415"/>
                  </a:cxn>
                  <a:cxn ang="0">
                    <a:pos x="992" y="2538"/>
                  </a:cxn>
                  <a:cxn ang="0">
                    <a:pos x="1137" y="2760"/>
                  </a:cxn>
                  <a:cxn ang="0">
                    <a:pos x="1661" y="2623"/>
                  </a:cxn>
                  <a:cxn ang="0">
                    <a:pos x="1725" y="2492"/>
                  </a:cxn>
                  <a:cxn ang="0">
                    <a:pos x="1895" y="2551"/>
                  </a:cxn>
                  <a:cxn ang="0">
                    <a:pos x="2338" y="2448"/>
                  </a:cxn>
                  <a:cxn ang="0">
                    <a:pos x="2443" y="2714"/>
                  </a:cxn>
                  <a:cxn ang="0">
                    <a:pos x="2870" y="2541"/>
                  </a:cxn>
                  <a:cxn ang="0">
                    <a:pos x="3264" y="2591"/>
                  </a:cxn>
                  <a:cxn ang="0">
                    <a:pos x="3522" y="2427"/>
                  </a:cxn>
                  <a:cxn ang="0">
                    <a:pos x="3594" y="2081"/>
                  </a:cxn>
                  <a:cxn ang="0">
                    <a:pos x="4013" y="2087"/>
                  </a:cxn>
                  <a:cxn ang="0">
                    <a:pos x="4070" y="1924"/>
                  </a:cxn>
                  <a:cxn ang="0">
                    <a:pos x="4239" y="1931"/>
                  </a:cxn>
                  <a:cxn ang="0">
                    <a:pos x="4465" y="2094"/>
                  </a:cxn>
                  <a:cxn ang="0">
                    <a:pos x="4836" y="1814"/>
                  </a:cxn>
                  <a:cxn ang="0">
                    <a:pos x="5225" y="1785"/>
                  </a:cxn>
                  <a:cxn ang="0">
                    <a:pos x="5367" y="1571"/>
                  </a:cxn>
                  <a:cxn ang="0">
                    <a:pos x="5512" y="1585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4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/>
                <a:ahLst/>
                <a:cxnLst>
                  <a:cxn ang="0">
                    <a:pos x="139" y="0"/>
                  </a:cxn>
                  <a:cxn ang="0">
                    <a:pos x="210" y="233"/>
                  </a:cxn>
                  <a:cxn ang="0">
                    <a:pos x="159" y="643"/>
                  </a:cxn>
                  <a:cxn ang="0">
                    <a:pos x="454" y="771"/>
                  </a:cxn>
                  <a:cxn ang="0">
                    <a:pos x="605" y="1046"/>
                  </a:cxn>
                  <a:cxn ang="0">
                    <a:pos x="790" y="1189"/>
                  </a:cxn>
                  <a:cxn ang="0">
                    <a:pos x="540" y="1111"/>
                  </a:cxn>
                  <a:cxn ang="0">
                    <a:pos x="363" y="883"/>
                  </a:cxn>
                  <a:cxn ang="0">
                    <a:pos x="139" y="852"/>
                  </a:cxn>
                  <a:cxn ang="0">
                    <a:pos x="0" y="499"/>
                  </a:cxn>
                  <a:cxn ang="0">
                    <a:pos x="48" y="209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5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8" y="328"/>
                  </a:cxn>
                  <a:cxn ang="0">
                    <a:pos x="9" y="659"/>
                  </a:cxn>
                  <a:cxn ang="0">
                    <a:pos x="40" y="763"/>
                  </a:cxn>
                  <a:cxn ang="0">
                    <a:pos x="234" y="739"/>
                  </a:cxn>
                  <a:cxn ang="0">
                    <a:pos x="344" y="1055"/>
                  </a:cxn>
                  <a:cxn ang="0">
                    <a:pos x="579" y="1117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6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/>
                <a:ahLst/>
                <a:cxnLst>
                  <a:cxn ang="0">
                    <a:pos x="1118" y="0"/>
                  </a:cxn>
                  <a:cxn ang="0">
                    <a:pos x="1179" y="225"/>
                  </a:cxn>
                  <a:cxn ang="0">
                    <a:pos x="1393" y="339"/>
                  </a:cxn>
                  <a:cxn ang="0">
                    <a:pos x="1404" y="548"/>
                  </a:cxn>
                  <a:cxn ang="0">
                    <a:pos x="1342" y="732"/>
                  </a:cxn>
                  <a:cxn ang="0">
                    <a:pos x="1434" y="925"/>
                  </a:cxn>
                  <a:cxn ang="0">
                    <a:pos x="1455" y="1109"/>
                  </a:cxn>
                  <a:cxn ang="0">
                    <a:pos x="1311" y="1142"/>
                  </a:cxn>
                  <a:cxn ang="0">
                    <a:pos x="926" y="1384"/>
                  </a:cxn>
                  <a:cxn ang="0">
                    <a:pos x="975" y="1456"/>
                  </a:cxn>
                  <a:cxn ang="0">
                    <a:pos x="956" y="1624"/>
                  </a:cxn>
                  <a:cxn ang="0">
                    <a:pos x="782" y="1817"/>
                  </a:cxn>
                  <a:cxn ang="0">
                    <a:pos x="539" y="1978"/>
                  </a:cxn>
                  <a:cxn ang="0">
                    <a:pos x="152" y="2026"/>
                  </a:cxn>
                  <a:cxn ang="0">
                    <a:pos x="19" y="2251"/>
                  </a:cxn>
                  <a:cxn ang="0">
                    <a:pos x="0" y="2396"/>
                  </a:cxn>
                  <a:cxn ang="0">
                    <a:pos x="213" y="2179"/>
                  </a:cxn>
                  <a:cxn ang="0">
                    <a:pos x="629" y="2090"/>
                  </a:cxn>
                  <a:cxn ang="0">
                    <a:pos x="894" y="1906"/>
                  </a:cxn>
                  <a:cxn ang="0">
                    <a:pos x="1230" y="1986"/>
                  </a:cxn>
                  <a:cxn ang="0">
                    <a:pos x="1668" y="1906"/>
                  </a:cxn>
                  <a:cxn ang="0">
                    <a:pos x="1983" y="1745"/>
                  </a:cxn>
                  <a:cxn ang="0">
                    <a:pos x="2014" y="1600"/>
                  </a:cxn>
                  <a:cxn ang="0">
                    <a:pos x="2237" y="1496"/>
                  </a:cxn>
                  <a:cxn ang="0">
                    <a:pos x="2359" y="1552"/>
                  </a:cxn>
                  <a:cxn ang="0">
                    <a:pos x="2471" y="1479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7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/>
                <a:ahLst/>
                <a:cxnLst>
                  <a:cxn ang="0">
                    <a:pos x="620" y="155"/>
                  </a:cxn>
                  <a:cxn ang="0">
                    <a:pos x="421" y="155"/>
                  </a:cxn>
                  <a:cxn ang="0">
                    <a:pos x="205" y="507"/>
                  </a:cxn>
                  <a:cxn ang="0">
                    <a:pos x="0" y="673"/>
                  </a:cxn>
                  <a:cxn ang="0">
                    <a:pos x="487" y="783"/>
                  </a:cxn>
                  <a:cxn ang="0">
                    <a:pos x="425" y="1009"/>
                  </a:cxn>
                  <a:cxn ang="0">
                    <a:pos x="617" y="1086"/>
                  </a:cxn>
                  <a:cxn ang="0">
                    <a:pos x="498" y="1349"/>
                  </a:cxn>
                  <a:cxn ang="0">
                    <a:pos x="961" y="1035"/>
                  </a:cxn>
                  <a:cxn ang="0">
                    <a:pos x="926" y="776"/>
                  </a:cxn>
                  <a:cxn ang="0">
                    <a:pos x="1181" y="749"/>
                  </a:cxn>
                  <a:cxn ang="0">
                    <a:pos x="1399" y="601"/>
                  </a:cxn>
                  <a:cxn ang="0">
                    <a:pos x="1315" y="416"/>
                  </a:cxn>
                  <a:cxn ang="0">
                    <a:pos x="1341" y="196"/>
                  </a:cxn>
                  <a:cxn ang="0">
                    <a:pos x="1171" y="164"/>
                  </a:cxn>
                  <a:cxn ang="0">
                    <a:pos x="928" y="0"/>
                  </a:cxn>
                  <a:cxn ang="0">
                    <a:pos x="620" y="155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8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/>
                <a:ahLst/>
                <a:cxnLst>
                  <a:cxn ang="0">
                    <a:pos x="719" y="183"/>
                  </a:cxn>
                  <a:cxn ang="0">
                    <a:pos x="760" y="33"/>
                  </a:cxn>
                  <a:cxn ang="0">
                    <a:pos x="884" y="0"/>
                  </a:cxn>
                  <a:cxn ang="0">
                    <a:pos x="983" y="78"/>
                  </a:cxn>
                  <a:cxn ang="0">
                    <a:pos x="1082" y="248"/>
                  </a:cxn>
                  <a:cxn ang="0">
                    <a:pos x="1256" y="229"/>
                  </a:cxn>
                  <a:cxn ang="0">
                    <a:pos x="1248" y="359"/>
                  </a:cxn>
                  <a:cxn ang="0">
                    <a:pos x="1016" y="431"/>
                  </a:cxn>
                  <a:cxn ang="0">
                    <a:pos x="879" y="417"/>
                  </a:cxn>
                  <a:cxn ang="0">
                    <a:pos x="719" y="481"/>
                  </a:cxn>
                  <a:cxn ang="0">
                    <a:pos x="591" y="633"/>
                  </a:cxn>
                  <a:cxn ang="0">
                    <a:pos x="423" y="537"/>
                  </a:cxn>
                  <a:cxn ang="0">
                    <a:pos x="256" y="810"/>
                  </a:cxn>
                  <a:cxn ang="0">
                    <a:pos x="66" y="764"/>
                  </a:cxn>
                  <a:cxn ang="0">
                    <a:pos x="0" y="601"/>
                  </a:cxn>
                  <a:cxn ang="0">
                    <a:pos x="157" y="483"/>
                  </a:cxn>
                  <a:cxn ang="0">
                    <a:pos x="248" y="281"/>
                  </a:cxn>
                  <a:cxn ang="0">
                    <a:pos x="438" y="150"/>
                  </a:cxn>
                  <a:cxn ang="0">
                    <a:pos x="719" y="189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9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/>
                <a:ahLst/>
                <a:cxnLst>
                  <a:cxn ang="0">
                    <a:pos x="2838" y="16"/>
                  </a:cxn>
                  <a:cxn ang="0">
                    <a:pos x="2493" y="0"/>
                  </a:cxn>
                  <a:cxn ang="0">
                    <a:pos x="2278" y="81"/>
                  </a:cxn>
                  <a:cxn ang="0">
                    <a:pos x="1936" y="44"/>
                  </a:cxn>
                  <a:cxn ang="0">
                    <a:pos x="1739" y="354"/>
                  </a:cxn>
                  <a:cxn ang="0">
                    <a:pos x="1600" y="212"/>
                  </a:cxn>
                  <a:cxn ang="0">
                    <a:pos x="1352" y="308"/>
                  </a:cxn>
                  <a:cxn ang="0">
                    <a:pos x="1445" y="515"/>
                  </a:cxn>
                  <a:cxn ang="0">
                    <a:pos x="1072" y="412"/>
                  </a:cxn>
                  <a:cxn ang="0">
                    <a:pos x="888" y="540"/>
                  </a:cxn>
                  <a:cxn ang="0">
                    <a:pos x="0" y="660"/>
                  </a:cxn>
                  <a:cxn ang="0">
                    <a:pos x="288" y="788"/>
                  </a:cxn>
                  <a:cxn ang="0">
                    <a:pos x="1040" y="676"/>
                  </a:cxn>
                  <a:cxn ang="0">
                    <a:pos x="1272" y="748"/>
                  </a:cxn>
                  <a:cxn ang="0">
                    <a:pos x="2096" y="691"/>
                  </a:cxn>
                  <a:cxn ang="0">
                    <a:pos x="2320" y="748"/>
                  </a:cxn>
                  <a:cxn ang="0">
                    <a:pos x="2456" y="596"/>
                  </a:cxn>
                  <a:cxn ang="0">
                    <a:pos x="2712" y="716"/>
                  </a:cxn>
                  <a:cxn ang="0">
                    <a:pos x="2716" y="339"/>
                  </a:cxn>
                  <a:cxn ang="0">
                    <a:pos x="2848" y="258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0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6" y="313"/>
                  </a:cxn>
                  <a:cxn ang="0">
                    <a:pos x="106" y="634"/>
                  </a:cxn>
                  <a:cxn ang="0">
                    <a:pos x="268" y="854"/>
                  </a:cxn>
                  <a:cxn ang="0">
                    <a:pos x="278" y="577"/>
                  </a:cxn>
                  <a:cxn ang="0">
                    <a:pos x="238" y="400"/>
                  </a:cxn>
                  <a:cxn ang="0">
                    <a:pos x="319" y="240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1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/>
                <a:ahLst/>
                <a:cxnLst>
                  <a:cxn ang="0">
                    <a:pos x="504" y="0"/>
                  </a:cxn>
                  <a:cxn ang="0">
                    <a:pos x="320" y="61"/>
                  </a:cxn>
                  <a:cxn ang="0">
                    <a:pos x="238" y="109"/>
                  </a:cxn>
                  <a:cxn ang="0">
                    <a:pos x="144" y="216"/>
                  </a:cxn>
                  <a:cxn ang="0">
                    <a:pos x="0" y="392"/>
                  </a:cxn>
                  <a:cxn ang="0">
                    <a:pos x="360" y="263"/>
                  </a:cxn>
                  <a:cxn ang="0">
                    <a:pos x="432" y="182"/>
                  </a:cxn>
                  <a:cxn ang="0">
                    <a:pos x="646" y="142"/>
                  </a:cxn>
                  <a:cxn ang="0">
                    <a:pos x="504" y="0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2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336"/>
                  </a:cxn>
                  <a:cxn ang="0">
                    <a:pos x="384" y="384"/>
                  </a:cxn>
                  <a:cxn ang="0">
                    <a:pos x="576" y="720"/>
                  </a:cxn>
                  <a:cxn ang="0">
                    <a:pos x="528" y="960"/>
                  </a:cxn>
                  <a:cxn ang="0">
                    <a:pos x="672" y="1104"/>
                  </a:cxn>
                  <a:cxn ang="0">
                    <a:pos x="576" y="1392"/>
                  </a:cxn>
                  <a:cxn ang="0">
                    <a:pos x="624" y="1632"/>
                  </a:cxn>
                  <a:cxn ang="0">
                    <a:pos x="1488" y="1872"/>
                  </a:cxn>
                  <a:cxn ang="0">
                    <a:pos x="1680" y="1728"/>
                  </a:cxn>
                  <a:cxn ang="0">
                    <a:pos x="2208" y="1728"/>
                  </a:cxn>
                  <a:cxn ang="0">
                    <a:pos x="2304" y="1632"/>
                  </a:cxn>
                  <a:cxn ang="0">
                    <a:pos x="2736" y="1872"/>
                  </a:cxn>
                  <a:cxn ang="0">
                    <a:pos x="2640" y="1920"/>
                  </a:cxn>
                  <a:cxn ang="0">
                    <a:pos x="2304" y="1824"/>
                  </a:cxn>
                  <a:cxn ang="0">
                    <a:pos x="2160" y="1872"/>
                  </a:cxn>
                  <a:cxn ang="0">
                    <a:pos x="1632" y="1920"/>
                  </a:cxn>
                  <a:cxn ang="0">
                    <a:pos x="1440" y="1920"/>
                  </a:cxn>
                  <a:cxn ang="0">
                    <a:pos x="480" y="1824"/>
                  </a:cxn>
                  <a:cxn ang="0">
                    <a:pos x="192" y="1872"/>
                  </a:cxn>
                  <a:cxn ang="0">
                    <a:pos x="96" y="1680"/>
                  </a:cxn>
                  <a:cxn ang="0">
                    <a:pos x="288" y="1440"/>
                  </a:cxn>
                  <a:cxn ang="0">
                    <a:pos x="336" y="1104"/>
                  </a:cxn>
                  <a:cxn ang="0">
                    <a:pos x="144" y="864"/>
                  </a:cxn>
                  <a:cxn ang="0">
                    <a:pos x="240" y="624"/>
                  </a:cxn>
                  <a:cxn ang="0">
                    <a:pos x="48" y="528"/>
                  </a:cxn>
                  <a:cxn ang="0">
                    <a:pos x="0" y="0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113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4114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2" y="388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5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6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6" y="387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7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8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2" y="388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9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2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20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21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22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2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23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2" y="387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24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0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25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6" y="382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26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27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28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6" y="385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29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30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31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5" y="379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32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33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799" y="3683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34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35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5" y="37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36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37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38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39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40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41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42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43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44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45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46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47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48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49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50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51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52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53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54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55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56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57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58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59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60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61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62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63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64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65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66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67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68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69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70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71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72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73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74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75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76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77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28" y="147"/>
                  </a:cxn>
                  <a:cxn ang="0">
                    <a:pos x="64" y="46"/>
                  </a:cxn>
                  <a:cxn ang="0">
                    <a:pos x="94" y="151"/>
                  </a:cxn>
                  <a:cxn ang="0">
                    <a:pos x="129" y="151"/>
                  </a:cxn>
                  <a:cxn ang="0">
                    <a:pos x="180" y="9"/>
                  </a:cxn>
                  <a:cxn ang="0">
                    <a:pos x="148" y="10"/>
                  </a:cxn>
                  <a:cxn ang="0">
                    <a:pos x="112" y="112"/>
                  </a:cxn>
                  <a:cxn ang="0">
                    <a:pos x="79" y="0"/>
                  </a:cxn>
                  <a:cxn ang="0">
                    <a:pos x="48" y="0"/>
                  </a:cxn>
                  <a:cxn ang="0">
                    <a:pos x="0" y="144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78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79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80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81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82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83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84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85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86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87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88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89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0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7" y="2407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1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7" y="241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2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3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3" y="239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4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5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4" y="239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6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7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8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8" y="240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9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00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01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02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03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2" y="242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04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5" y="254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05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4" y="25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06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07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08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09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10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11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12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13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14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15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16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17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18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19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20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21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22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23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24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25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26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27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28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29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30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31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32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33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34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/>
                <a:ahLst/>
                <a:cxnLst>
                  <a:cxn ang="0">
                    <a:pos x="168" y="120"/>
                  </a:cxn>
                  <a:cxn ang="0">
                    <a:pos x="204" y="12"/>
                  </a:cxn>
                  <a:cxn ang="0">
                    <a:pos x="42" y="0"/>
                  </a:cxn>
                  <a:cxn ang="0">
                    <a:pos x="0" y="108"/>
                  </a:cxn>
                  <a:cxn ang="0">
                    <a:pos x="30" y="114"/>
                  </a:cxn>
                  <a:cxn ang="0">
                    <a:pos x="60" y="30"/>
                  </a:cxn>
                  <a:cxn ang="0">
                    <a:pos x="102" y="36"/>
                  </a:cxn>
                  <a:cxn ang="0">
                    <a:pos x="78" y="108"/>
                  </a:cxn>
                  <a:cxn ang="0">
                    <a:pos x="102" y="108"/>
                  </a:cxn>
                  <a:cxn ang="0">
                    <a:pos x="132" y="36"/>
                  </a:cxn>
                  <a:cxn ang="0">
                    <a:pos x="162" y="36"/>
                  </a:cxn>
                  <a:cxn ang="0">
                    <a:pos x="138" y="114"/>
                  </a:cxn>
                  <a:cxn ang="0">
                    <a:pos x="168" y="120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35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/>
                <a:ahLst/>
                <a:cxnLst>
                  <a:cxn ang="0">
                    <a:pos x="66" y="36"/>
                  </a:cxn>
                  <a:cxn ang="0">
                    <a:pos x="66" y="36"/>
                  </a:cxn>
                  <a:cxn ang="0">
                    <a:pos x="18" y="24"/>
                  </a:cxn>
                  <a:cxn ang="0">
                    <a:pos x="0" y="30"/>
                  </a:cxn>
                  <a:cxn ang="0">
                    <a:pos x="36" y="78"/>
                  </a:cxn>
                  <a:cxn ang="0">
                    <a:pos x="48" y="72"/>
                  </a:cxn>
                  <a:cxn ang="0">
                    <a:pos x="24" y="36"/>
                  </a:cxn>
                  <a:cxn ang="0">
                    <a:pos x="24" y="36"/>
                  </a:cxn>
                  <a:cxn ang="0">
                    <a:pos x="72" y="54"/>
                  </a:cxn>
                  <a:cxn ang="0">
                    <a:pos x="90" y="42"/>
                  </a:cxn>
                  <a:cxn ang="0">
                    <a:pos x="54" y="0"/>
                  </a:cxn>
                  <a:cxn ang="0">
                    <a:pos x="42" y="6"/>
                  </a:cxn>
                  <a:cxn ang="0">
                    <a:pos x="66" y="36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36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/>
                <a:ahLst/>
                <a:cxnLst>
                  <a:cxn ang="0">
                    <a:pos x="54" y="89"/>
                  </a:cxn>
                  <a:cxn ang="0">
                    <a:pos x="65" y="83"/>
                  </a:cxn>
                  <a:cxn ang="0">
                    <a:pos x="48" y="35"/>
                  </a:cxn>
                  <a:cxn ang="0">
                    <a:pos x="89" y="65"/>
                  </a:cxn>
                  <a:cxn ang="0">
                    <a:pos x="101" y="59"/>
                  </a:cxn>
                  <a:cxn ang="0">
                    <a:pos x="83" y="0"/>
                  </a:cxn>
                  <a:cxn ang="0">
                    <a:pos x="71" y="12"/>
                  </a:cxn>
                  <a:cxn ang="0">
                    <a:pos x="83" y="41"/>
                  </a:cxn>
                  <a:cxn ang="0">
                    <a:pos x="48" y="23"/>
                  </a:cxn>
                  <a:cxn ang="0">
                    <a:pos x="36" y="29"/>
                  </a:cxn>
                  <a:cxn ang="0">
                    <a:pos x="45" y="68"/>
                  </a:cxn>
                  <a:cxn ang="0">
                    <a:pos x="18" y="41"/>
                  </a:cxn>
                  <a:cxn ang="0">
                    <a:pos x="0" y="53"/>
                  </a:cxn>
                  <a:cxn ang="0">
                    <a:pos x="54" y="89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37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/>
                <a:ahLst/>
                <a:cxnLst>
                  <a:cxn ang="0">
                    <a:pos x="36" y="78"/>
                  </a:cxn>
                  <a:cxn ang="0">
                    <a:pos x="83" y="48"/>
                  </a:cxn>
                  <a:cxn ang="0">
                    <a:pos x="54" y="0"/>
                  </a:cxn>
                  <a:cxn ang="0">
                    <a:pos x="0" y="30"/>
                  </a:cxn>
                  <a:cxn ang="0">
                    <a:pos x="6" y="36"/>
                  </a:cxn>
                  <a:cxn ang="0">
                    <a:pos x="42" y="18"/>
                  </a:cxn>
                  <a:cxn ang="0">
                    <a:pos x="54" y="30"/>
                  </a:cxn>
                  <a:cxn ang="0">
                    <a:pos x="24" y="48"/>
                  </a:cxn>
                  <a:cxn ang="0">
                    <a:pos x="30" y="54"/>
                  </a:cxn>
                  <a:cxn ang="0">
                    <a:pos x="60" y="36"/>
                  </a:cxn>
                  <a:cxn ang="0">
                    <a:pos x="66" y="48"/>
                  </a:cxn>
                  <a:cxn ang="0">
                    <a:pos x="30" y="66"/>
                  </a:cxn>
                  <a:cxn ang="0">
                    <a:pos x="36" y="78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38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/>
                <a:ahLst/>
                <a:cxnLst>
                  <a:cxn ang="0">
                    <a:pos x="90" y="30"/>
                  </a:cxn>
                  <a:cxn ang="0">
                    <a:pos x="66" y="0"/>
                  </a:cxn>
                  <a:cxn ang="0">
                    <a:pos x="0" y="36"/>
                  </a:cxn>
                  <a:cxn ang="0">
                    <a:pos x="24" y="72"/>
                  </a:cxn>
                  <a:cxn ang="0">
                    <a:pos x="36" y="66"/>
                  </a:cxn>
                  <a:cxn ang="0">
                    <a:pos x="18" y="42"/>
                  </a:cxn>
                  <a:cxn ang="0">
                    <a:pos x="36" y="30"/>
                  </a:cxn>
                  <a:cxn ang="0">
                    <a:pos x="54" y="54"/>
                  </a:cxn>
                  <a:cxn ang="0">
                    <a:pos x="60" y="48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78" y="42"/>
                  </a:cxn>
                  <a:cxn ang="0">
                    <a:pos x="90" y="30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39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/>
                <a:ahLst/>
                <a:cxnLst>
                  <a:cxn ang="0">
                    <a:pos x="42" y="60"/>
                  </a:cxn>
                  <a:cxn ang="0">
                    <a:pos x="42" y="60"/>
                  </a:cxn>
                  <a:cxn ang="0">
                    <a:pos x="72" y="12"/>
                  </a:cxn>
                  <a:cxn ang="0">
                    <a:pos x="66" y="0"/>
                  </a:cxn>
                  <a:cxn ang="0">
                    <a:pos x="0" y="42"/>
                  </a:cxn>
                  <a:cxn ang="0">
                    <a:pos x="6" y="54"/>
                  </a:cxn>
                  <a:cxn ang="0">
                    <a:pos x="54" y="24"/>
                  </a:cxn>
                  <a:cxn ang="0">
                    <a:pos x="54" y="24"/>
                  </a:cxn>
                  <a:cxn ang="0">
                    <a:pos x="18" y="72"/>
                  </a:cxn>
                  <a:cxn ang="0">
                    <a:pos x="24" y="84"/>
                  </a:cxn>
                  <a:cxn ang="0">
                    <a:pos x="90" y="42"/>
                  </a:cxn>
                  <a:cxn ang="0">
                    <a:pos x="84" y="30"/>
                  </a:cxn>
                  <a:cxn ang="0">
                    <a:pos x="42" y="60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40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41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/>
                <a:ahLst/>
                <a:cxnLst>
                  <a:cxn ang="0">
                    <a:pos x="18" y="48"/>
                  </a:cxn>
                  <a:cxn ang="0">
                    <a:pos x="18" y="48"/>
                  </a:cxn>
                  <a:cxn ang="0">
                    <a:pos x="30" y="42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18" y="48"/>
                  </a:cxn>
                  <a:cxn ang="0">
                    <a:pos x="18" y="48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42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0" y="36"/>
                  </a:cxn>
                  <a:cxn ang="0">
                    <a:pos x="0" y="6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43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44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45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46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47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48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4249" name="Rectangle 15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4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250" name="Rectangle 15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5225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251" name="Rectangle 15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252" name="Rectangle 15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Arial" charset="0"/>
              </a:defRPr>
            </a:lvl1pPr>
          </a:lstStyle>
          <a:p>
            <a:fld id="{FCCB6184-29E1-4217-A1D5-78F31B4106E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253" name="Rectangle 157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00200"/>
            <a:ext cx="8540750" cy="449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Pietas in Vergil’s </a:t>
            </a:r>
            <a:r>
              <a:rPr lang="en-US" i="1"/>
              <a:t>Aeneid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Dr. Alan Haffa</a:t>
            </a:r>
          </a:p>
          <a:p>
            <a:r>
              <a:rPr lang="en-US" sz="4000"/>
              <a:t>Please Silence Cell Phones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228600"/>
            <a:ext cx="8540750" cy="533400"/>
          </a:xfrm>
        </p:spPr>
        <p:txBody>
          <a:bodyPr/>
          <a:lstStyle/>
          <a:p>
            <a:r>
              <a:rPr lang="en-US" sz="4000"/>
              <a:t>Descent to Hades</a:t>
            </a:r>
          </a:p>
        </p:txBody>
      </p:sp>
      <p:sp>
        <p:nvSpPr>
          <p:cNvPr id="5529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0" y="1066800"/>
            <a:ext cx="9144000" cy="5791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Epic </a:t>
            </a:r>
            <a:r>
              <a:rPr lang="en-US" sz="2800" dirty="0" smtClean="0"/>
              <a:t>Tradition and Praise of Augustus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 smtClean="0"/>
              <a:t>Sees </a:t>
            </a:r>
            <a:r>
              <a:rPr lang="en-US" sz="2800" dirty="0"/>
              <a:t>the Future of Rome: Romulus, “Caesar, and all the line of </a:t>
            </a:r>
            <a:r>
              <a:rPr lang="en-US" sz="2800" dirty="0" err="1"/>
              <a:t>Iulus</a:t>
            </a:r>
            <a:r>
              <a:rPr lang="en-US" sz="2800" dirty="0"/>
              <a:t>”; “this is the man, this one, of whom so often you have heard the promise, Caesar Augustus, son of the deified, who shall bring once again an age of Gold…”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Clouds of Civil War: Brutus, who slew his sons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“You must not blind your hearts to that enormity of civil war, turning against your country’s very heart…”</a:t>
            </a:r>
          </a:p>
          <a:p>
            <a:pPr>
              <a:lnSpc>
                <a:spcPct val="90000"/>
              </a:lnSpc>
            </a:pPr>
            <a:r>
              <a:rPr lang="en-US" sz="2800" dirty="0" err="1"/>
              <a:t>Artes</a:t>
            </a:r>
            <a:r>
              <a:rPr lang="en-US" sz="2800" dirty="0"/>
              <a:t> Romani: “to pacify, to impose the rule of law, to spare the conquered, battle down the proud.”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Laments the death of Marcellus, son of Augustus who died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228600"/>
            <a:ext cx="8540750" cy="609600"/>
          </a:xfrm>
        </p:spPr>
        <p:txBody>
          <a:bodyPr/>
          <a:lstStyle/>
          <a:p>
            <a:r>
              <a:rPr lang="en-US" sz="4000" dirty="0"/>
              <a:t>Shield of </a:t>
            </a:r>
            <a:r>
              <a:rPr lang="en-US" sz="4000" dirty="0" smtClean="0"/>
              <a:t>Aeneas</a:t>
            </a:r>
            <a:endParaRPr lang="en-US" sz="4000" dirty="0"/>
          </a:p>
        </p:txBody>
      </p:sp>
      <p:sp>
        <p:nvSpPr>
          <p:cNvPr id="5632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0" y="990600"/>
            <a:ext cx="9144000" cy="5867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Arms for Aeneas (like Achilles); Various Roman Legends depicted; Actium Described; “</a:t>
            </a:r>
            <a:r>
              <a:rPr lang="en-US" dirty="0" err="1"/>
              <a:t>Antoninus</a:t>
            </a:r>
            <a:r>
              <a:rPr lang="en-US" dirty="0"/>
              <a:t> with barbaric wealth and a diversity of arms…leading the powers of the East, of Egypt, even of distant Bactra…And in his wake the Egyptian consort came so Shamefully…”</a:t>
            </a:r>
          </a:p>
          <a:p>
            <a:pPr>
              <a:lnSpc>
                <a:spcPct val="90000"/>
              </a:lnSpc>
            </a:pPr>
            <a:r>
              <a:rPr lang="en-US" dirty="0"/>
              <a:t>Barbaric Gods of East pitted against Roman Gods</a:t>
            </a:r>
          </a:p>
          <a:p>
            <a:pPr>
              <a:lnSpc>
                <a:spcPct val="90000"/>
              </a:lnSpc>
            </a:pPr>
            <a:r>
              <a:rPr lang="en-US" dirty="0"/>
              <a:t>“</a:t>
            </a:r>
            <a:r>
              <a:rPr lang="en-US" dirty="0" err="1"/>
              <a:t>Miratur</a:t>
            </a:r>
            <a:r>
              <a:rPr lang="en-US" dirty="0"/>
              <a:t> </a:t>
            </a:r>
            <a:r>
              <a:rPr lang="en-US" dirty="0" err="1"/>
              <a:t>rerumque</a:t>
            </a:r>
            <a:r>
              <a:rPr lang="en-US" dirty="0"/>
              <a:t> </a:t>
            </a:r>
            <a:r>
              <a:rPr lang="en-US" dirty="0" err="1"/>
              <a:t>ignarus</a:t>
            </a:r>
            <a:r>
              <a:rPr lang="en-US" dirty="0"/>
              <a:t> imagine </a:t>
            </a:r>
            <a:r>
              <a:rPr lang="en-US" dirty="0" err="1"/>
              <a:t>gaudet</a:t>
            </a:r>
            <a:r>
              <a:rPr lang="en-US" dirty="0"/>
              <a:t>” He marveled and ignorant of the events, he rejoiced in the pictures”  Does his lack of understanding cloud the political message?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War between Latins and Romans: Pietas and Supplication</a:t>
            </a:r>
          </a:p>
        </p:txBody>
      </p:sp>
      <p:sp>
        <p:nvSpPr>
          <p:cNvPr id="5734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0" y="1600200"/>
            <a:ext cx="8842375" cy="5029200"/>
          </a:xfrm>
        </p:spPr>
        <p:txBody>
          <a:bodyPr/>
          <a:lstStyle/>
          <a:p>
            <a:r>
              <a:rPr lang="en-US" dirty="0"/>
              <a:t>War with </a:t>
            </a:r>
            <a:r>
              <a:rPr lang="en-US" dirty="0" err="1"/>
              <a:t>Latins</a:t>
            </a:r>
            <a:r>
              <a:rPr lang="en-US" dirty="0"/>
              <a:t> over Latin princess, </a:t>
            </a:r>
            <a:r>
              <a:rPr lang="en-US" dirty="0" err="1"/>
              <a:t>Lavinia</a:t>
            </a:r>
            <a:endParaRPr lang="en-US" dirty="0"/>
          </a:p>
          <a:p>
            <a:r>
              <a:rPr lang="en-US" dirty="0"/>
              <a:t>Trojans and Arcadian Greeks versus </a:t>
            </a:r>
            <a:r>
              <a:rPr lang="en-US" dirty="0" err="1"/>
              <a:t>Latins</a:t>
            </a:r>
            <a:r>
              <a:rPr lang="en-US" dirty="0"/>
              <a:t> and Etruscans</a:t>
            </a:r>
          </a:p>
          <a:p>
            <a:r>
              <a:rPr lang="en-US" dirty="0" err="1"/>
              <a:t>Turnus</a:t>
            </a:r>
            <a:r>
              <a:rPr lang="en-US" dirty="0"/>
              <a:t> (Latin leader) poetically styled after Achilles</a:t>
            </a:r>
          </a:p>
          <a:p>
            <a:r>
              <a:rPr lang="en-US" dirty="0" smtClean="0"/>
              <a:t>Aeneas rages like Achilles, denying supplications, until he finally shows pity for </a:t>
            </a:r>
            <a:r>
              <a:rPr lang="en-US" dirty="0" err="1" smtClean="0"/>
              <a:t>Lausus</a:t>
            </a:r>
            <a:r>
              <a:rPr lang="en-US" dirty="0" smtClean="0"/>
              <a:t> due to Pietas</a:t>
            </a:r>
          </a:p>
          <a:p>
            <a:r>
              <a:rPr lang="en-US" dirty="0" smtClean="0"/>
              <a:t>But unlike Achilles, poem ends with vengeful death of </a:t>
            </a:r>
            <a:r>
              <a:rPr lang="en-US" dirty="0" err="1" smtClean="0"/>
              <a:t>Turnus</a:t>
            </a:r>
            <a:r>
              <a:rPr lang="en-US" dirty="0" smtClean="0"/>
              <a:t>.  Why?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Supplication of Magus</a:t>
            </a:r>
          </a:p>
        </p:txBody>
      </p:sp>
      <p:sp>
        <p:nvSpPr>
          <p:cNvPr id="72707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/>
              <a:t>“I pray you by your father’s ghost and by your hope of Iulus’ rising power, preserve a life here, for a father and a son.  I have a great house.  Hidden deep within are bars of enchased silver, weights of gold both finished and unfinished.  Victory for Trojans cannot hinge on this one case; this one life cannot weigh so much.”</a:t>
            </a:r>
          </a:p>
          <a:p>
            <a:pPr>
              <a:lnSpc>
                <a:spcPct val="80000"/>
              </a:lnSpc>
            </a:pPr>
            <a:r>
              <a:rPr lang="en-US" sz="2800"/>
              <a:t>Aeneas: “Those bars of gold and silver that you tell of, spare for your sons.  Turnus has already done away with such war-trade, Pallas being lost. My father Anchises’ ghost feels as I say, and so does Iulus.”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Mezentius and Lausus</a:t>
            </a:r>
          </a:p>
        </p:txBody>
      </p:sp>
      <p:sp>
        <p:nvSpPr>
          <p:cNvPr id="7373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Sacrifice of son for father reawakens Aeneas’ Pietas</a:t>
            </a:r>
          </a:p>
          <a:p>
            <a:pPr>
              <a:lnSpc>
                <a:spcPct val="90000"/>
              </a:lnSpc>
            </a:pPr>
            <a:r>
              <a:rPr lang="en-US" sz="2800"/>
              <a:t>“O poor young soldier, how will Aeneas reward your splendid fight? How honor you, in keeping with your nature?  Keep the arms you loved to use, for I return you to your forebears, ash and shades, if this concerns you now.  Unlucky boy, one consolation for sad death is this: you die by the sword thrust of great Aeneas.”</a:t>
            </a:r>
          </a:p>
          <a:p>
            <a:pPr>
              <a:lnSpc>
                <a:spcPct val="90000"/>
              </a:lnSpc>
            </a:pPr>
            <a:r>
              <a:rPr lang="en-US" sz="2800"/>
              <a:t>He lifts the body (Achilles) and hands it over for burial with the Armor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Supplication and Death of Turnus</a:t>
            </a:r>
          </a:p>
        </p:txBody>
      </p:sp>
      <p:sp>
        <p:nvSpPr>
          <p:cNvPr id="6349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Appeal by Father</a:t>
            </a:r>
          </a:p>
          <a:p>
            <a:pPr>
              <a:lnSpc>
                <a:spcPct val="90000"/>
              </a:lnSpc>
            </a:pPr>
            <a:r>
              <a:rPr lang="en-US"/>
              <a:t>Aeneas undecided; Sees Pallas’ Belt and is enraged: “This wound will come from Pallas: Pallas makes this offering and from your criminal blood exacts his due.”  Turnus’s spirit, </a:t>
            </a:r>
            <a:r>
              <a:rPr lang="en-US" i="1"/>
              <a:t>indignata</a:t>
            </a:r>
            <a:r>
              <a:rPr lang="en-US"/>
              <a:t>, groans and flees to the underworld.</a:t>
            </a:r>
          </a:p>
          <a:p>
            <a:pPr>
              <a:lnSpc>
                <a:spcPct val="90000"/>
              </a:lnSpc>
            </a:pPr>
            <a:r>
              <a:rPr lang="en-US"/>
              <a:t>Lack of Resolution calls into question Pax Romana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Conclusion</a:t>
            </a:r>
          </a:p>
        </p:txBody>
      </p:sp>
      <p:sp>
        <p:nvSpPr>
          <p:cNvPr id="65539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Propaganda: End of Civil Wars; Unification of Italian Peoples into Roman; Caesar Deified; Antony and Cleopatra (Dido) vilified</a:t>
            </a:r>
          </a:p>
          <a:p>
            <a:pPr>
              <a:lnSpc>
                <a:spcPct val="90000"/>
              </a:lnSpc>
            </a:pPr>
            <a:r>
              <a:rPr lang="en-US" dirty="0"/>
              <a:t>Aeneas represents Roman Virtues: Steadfast, Courageous, Dutiful, Pious, Warlike, Just, Loyal, </a:t>
            </a:r>
          </a:p>
          <a:p>
            <a:pPr>
              <a:lnSpc>
                <a:spcPct val="90000"/>
              </a:lnSpc>
            </a:pPr>
            <a:r>
              <a:rPr lang="en-US" dirty="0" err="1"/>
              <a:t>Anchises</a:t>
            </a:r>
            <a:r>
              <a:rPr lang="en-US"/>
              <a:t>’ admonition: </a:t>
            </a:r>
            <a:r>
              <a:rPr lang="en-US" smtClean="0"/>
              <a:t>“Spare </a:t>
            </a:r>
            <a:r>
              <a:rPr lang="en-US"/>
              <a:t>the Conquered, War down the Proud”  </a:t>
            </a:r>
          </a:p>
          <a:p>
            <a:pPr>
              <a:lnSpc>
                <a:spcPct val="90000"/>
              </a:lnSpc>
            </a:pPr>
            <a:r>
              <a:rPr lang="en-US" dirty="0"/>
              <a:t>Reputed Mercy of Julius Caesar</a:t>
            </a:r>
          </a:p>
          <a:p>
            <a:pPr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Adopt and Adapt</a:t>
            </a:r>
          </a:p>
        </p:txBody>
      </p:sp>
      <p:sp>
        <p:nvSpPr>
          <p:cNvPr id="69635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Vergil adopts and adapts both Homer’s </a:t>
            </a:r>
            <a:r>
              <a:rPr lang="en-US" i="1"/>
              <a:t>Iliad</a:t>
            </a:r>
            <a:r>
              <a:rPr lang="en-US"/>
              <a:t> and </a:t>
            </a:r>
            <a:r>
              <a:rPr lang="en-US" i="1"/>
              <a:t>Odyssey</a:t>
            </a:r>
          </a:p>
          <a:p>
            <a:pPr>
              <a:lnSpc>
                <a:spcPct val="90000"/>
              </a:lnSpc>
            </a:pPr>
            <a:r>
              <a:rPr lang="en-US"/>
              <a:t>First six books are an Odyssey and last six an Iliad</a:t>
            </a:r>
          </a:p>
          <a:p>
            <a:pPr>
              <a:lnSpc>
                <a:spcPct val="90000"/>
              </a:lnSpc>
            </a:pPr>
            <a:r>
              <a:rPr lang="en-US"/>
              <a:t>Aeneas as an Achilles, who is more loyal to his comrades in war, and an Odysseus, who is trustworthy and who sacrifices for something greater than himself—his family and people.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The </a:t>
            </a:r>
            <a:r>
              <a:rPr lang="en-US" sz="4000" i="1"/>
              <a:t>Aeneid</a:t>
            </a:r>
            <a:r>
              <a:rPr lang="en-US" sz="4000"/>
              <a:t> as a Myth of Roman Origins</a:t>
            </a:r>
          </a:p>
        </p:txBody>
      </p:sp>
      <p:sp>
        <p:nvSpPr>
          <p:cNvPr id="70659" name="Rectangle 3"/>
          <p:cNvSpPr>
            <a:spLocks noGrp="1" noRot="1" noChangeArrowheads="1"/>
          </p:cNvSpPr>
          <p:nvPr>
            <p:ph sz="half" idx="1"/>
          </p:nvPr>
        </p:nvSpPr>
        <p:spPr>
          <a:xfrm>
            <a:off x="1" y="1524000"/>
            <a:ext cx="4800600" cy="5334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Explain the origins of the Romans</a:t>
            </a:r>
          </a:p>
          <a:p>
            <a:pPr lvl="1">
              <a:lnSpc>
                <a:spcPct val="80000"/>
              </a:lnSpc>
            </a:pPr>
            <a:r>
              <a:rPr lang="en-US" sz="3200" dirty="0"/>
              <a:t>Explain the conflict with the Greeks and show Roman superiority</a:t>
            </a:r>
          </a:p>
          <a:p>
            <a:pPr lvl="1">
              <a:lnSpc>
                <a:spcPct val="80000"/>
              </a:lnSpc>
            </a:pPr>
            <a:r>
              <a:rPr lang="en-US" sz="3200" dirty="0"/>
              <a:t>Explain the conflict with the Carthaginians</a:t>
            </a:r>
          </a:p>
          <a:p>
            <a:pPr lvl="1">
              <a:lnSpc>
                <a:spcPct val="80000"/>
              </a:lnSpc>
            </a:pPr>
            <a:r>
              <a:rPr lang="en-US" sz="3200" dirty="0"/>
              <a:t>Divine Origins of Julius Caesar’s family (Venus as mother of Aeneas</a:t>
            </a:r>
            <a:r>
              <a:rPr lang="en-US" sz="3200" dirty="0" smtClean="0"/>
              <a:t>)</a:t>
            </a:r>
            <a:endParaRPr lang="en-US" sz="3200" dirty="0"/>
          </a:p>
        </p:txBody>
      </p:sp>
      <p:pic>
        <p:nvPicPr>
          <p:cNvPr id="7" name="Content Placeholder 6" descr="Expansion of Rome.pn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683257" y="1600200"/>
            <a:ext cx="4124060" cy="44989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4" y="228600"/>
            <a:ext cx="8842375" cy="1676400"/>
          </a:xfrm>
        </p:spPr>
        <p:txBody>
          <a:bodyPr/>
          <a:lstStyle/>
          <a:p>
            <a:r>
              <a:rPr lang="en-US" dirty="0" smtClean="0"/>
              <a:t>Offer a mythic resolution of Roman Civil conflict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9144000" cy="5334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/>
              <a:t>Heterogeneous origins of Romans (Trojan; Etruscan; Greek; Latin)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Offer a mythic analogy to </a:t>
            </a:r>
            <a:r>
              <a:rPr lang="en-US" b="1" dirty="0" smtClean="0"/>
              <a:t>Roman Civil Wars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Explain why </a:t>
            </a:r>
            <a:r>
              <a:rPr lang="en-US" b="1" dirty="0" smtClean="0"/>
              <a:t>Latin is the language </a:t>
            </a:r>
            <a:r>
              <a:rPr lang="en-US" dirty="0" smtClean="0"/>
              <a:t>of Romans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Explain </a:t>
            </a:r>
            <a:r>
              <a:rPr lang="en-US" b="1" dirty="0" smtClean="0"/>
              <a:t>divine plan</a:t>
            </a:r>
            <a:r>
              <a:rPr lang="en-US" dirty="0" smtClean="0"/>
              <a:t>, which legitimates Rome as world conqueror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Provide a moral foundation for this Empire: </a:t>
            </a:r>
            <a:r>
              <a:rPr lang="en-US" b="1" dirty="0" smtClean="0"/>
              <a:t>Pietas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Praise Roman Empire under </a:t>
            </a:r>
            <a:r>
              <a:rPr lang="en-US" b="1" dirty="0" smtClean="0"/>
              <a:t>Augustus</a:t>
            </a:r>
            <a:r>
              <a:rPr lang="en-US" dirty="0" smtClean="0"/>
              <a:t>—from the origins of Rome the gods intended Rome and Augustus’ rule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Book 3: Aeneas’ Odyssey</a:t>
            </a:r>
          </a:p>
        </p:txBody>
      </p:sp>
      <p:pic>
        <p:nvPicPr>
          <p:cNvPr id="37893" name="Picture 5" descr="AeneasMap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1143000"/>
            <a:ext cx="9144000" cy="5635625"/>
          </a:xfrm>
          <a:noFill/>
          <a:ln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Journey and Sacrifice</a:t>
            </a:r>
            <a:endParaRPr lang="en-US" dirty="0"/>
          </a:p>
        </p:txBody>
      </p:sp>
      <p:sp>
        <p:nvSpPr>
          <p:cNvPr id="39939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Wife: Creusa lost in escape from Troy</a:t>
            </a:r>
          </a:p>
          <a:p>
            <a:r>
              <a:rPr lang="en-US" dirty="0" smtClean="0"/>
              <a:t>Ghost </a:t>
            </a:r>
            <a:r>
              <a:rPr lang="en-US" dirty="0"/>
              <a:t>of </a:t>
            </a:r>
            <a:r>
              <a:rPr lang="en-US" dirty="0" err="1"/>
              <a:t>Polydorus</a:t>
            </a:r>
            <a:r>
              <a:rPr lang="en-US" dirty="0"/>
              <a:t>, Slain by Thracians; </a:t>
            </a:r>
            <a:r>
              <a:rPr lang="en-US" dirty="0" smtClean="0"/>
              <a:t>Dante (Broken branch and blood)</a:t>
            </a:r>
          </a:p>
          <a:p>
            <a:r>
              <a:rPr lang="en-US" dirty="0" smtClean="0"/>
              <a:t>Women who burn ships in Sicily, abandoned</a:t>
            </a:r>
          </a:p>
          <a:p>
            <a:r>
              <a:rPr lang="en-US" dirty="0" smtClean="0"/>
              <a:t>Dido, who commits suicide</a:t>
            </a:r>
          </a:p>
          <a:p>
            <a:r>
              <a:rPr lang="en-US" dirty="0" smtClean="0"/>
              <a:t>Father </a:t>
            </a:r>
            <a:r>
              <a:rPr lang="en-US" dirty="0" err="1" smtClean="0"/>
              <a:t>Anchises</a:t>
            </a:r>
            <a:r>
              <a:rPr lang="en-US" dirty="0" smtClean="0"/>
              <a:t>, who dies</a:t>
            </a:r>
          </a:p>
          <a:p>
            <a:r>
              <a:rPr lang="en-US" dirty="0" err="1" smtClean="0"/>
              <a:t>Palinurus</a:t>
            </a:r>
            <a:r>
              <a:rPr lang="en-US" dirty="0" smtClean="0"/>
              <a:t> falls off ship as it sail to Italy from </a:t>
            </a:r>
            <a:r>
              <a:rPr lang="en-US" dirty="0" err="1" smtClean="0"/>
              <a:t>Siciliy</a:t>
            </a:r>
            <a:endParaRPr lang="en-US" dirty="0" smtClean="0"/>
          </a:p>
          <a:p>
            <a:endParaRPr lang="en-US" sz="2800" dirty="0"/>
          </a:p>
          <a:p>
            <a:endParaRPr lang="en-US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Tragedy of Dido</a:t>
            </a:r>
          </a:p>
        </p:txBody>
      </p:sp>
      <p:sp>
        <p:nvSpPr>
          <p:cNvPr id="50181" name="Rectangle 5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0" y="1295400"/>
            <a:ext cx="4572000" cy="5562600"/>
          </a:xfrm>
        </p:spPr>
        <p:txBody>
          <a:bodyPr/>
          <a:lstStyle/>
          <a:p>
            <a:r>
              <a:rPr lang="en-US" sz="2800"/>
              <a:t>Juno and Venus Plot a “Wedding”</a:t>
            </a:r>
          </a:p>
          <a:p>
            <a:r>
              <a:rPr lang="en-US" sz="2800"/>
              <a:t>Jove, Mercury: “Leave for the future of your son” Pietas</a:t>
            </a:r>
          </a:p>
          <a:p>
            <a:r>
              <a:rPr lang="en-US" sz="2800"/>
              <a:t>Dido’s Supplication;  Aeneas’ Answer: No marriage; Love of Country and Son and Father Urge him On</a:t>
            </a:r>
          </a:p>
          <a:p>
            <a:r>
              <a:rPr lang="en-US" sz="2800"/>
              <a:t>“I sail for Italy not of my own free will”</a:t>
            </a:r>
          </a:p>
        </p:txBody>
      </p:sp>
      <p:pic>
        <p:nvPicPr>
          <p:cNvPr id="50183" name="Picture 7" descr="Funeralpyre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03750" y="1447800"/>
            <a:ext cx="4540250" cy="4724400"/>
          </a:xfrm>
          <a:noFill/>
          <a:ln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Curse of </a:t>
            </a:r>
            <a:r>
              <a:rPr lang="en-US" dirty="0" smtClean="0"/>
              <a:t>Dido and the Madness of Women</a:t>
            </a:r>
            <a:endParaRPr lang="en-US" dirty="0"/>
          </a:p>
        </p:txBody>
      </p:sp>
      <p:sp>
        <p:nvSpPr>
          <p:cNvPr id="52227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/>
              <a:t>Madness (</a:t>
            </a:r>
            <a:r>
              <a:rPr lang="en-US" sz="2800" b="1" dirty="0" err="1"/>
              <a:t>Furentem</a:t>
            </a:r>
            <a:r>
              <a:rPr lang="en-US" sz="2800" dirty="0"/>
              <a:t>: Same adjective that described her when she fell in love) of Dido: Resolves to commit Suicide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Makes a shrine of their bed with his clothes: Immolates herself on it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“If he must find a haven…let him see the unmerited deaths of those around him, and accepting peace on unjust terms…let him fall in battle, unable to enjoy his new kingdom…O my </a:t>
            </a:r>
            <a:r>
              <a:rPr lang="en-US" sz="2800" dirty="0" err="1"/>
              <a:t>Tyrians</a:t>
            </a:r>
            <a:r>
              <a:rPr lang="en-US" sz="2800" dirty="0"/>
              <a:t>, besiege with hate his progeny and all his race to come…No love, no pact between our peoples”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Interpretation</a:t>
            </a:r>
          </a:p>
        </p:txBody>
      </p:sp>
      <p:sp>
        <p:nvSpPr>
          <p:cNvPr id="5325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Metaphors convey psychology of Madness and Despair: flames and madness and Furies; She represents Passion opposed to Reason</a:t>
            </a:r>
          </a:p>
          <a:p>
            <a:pPr>
              <a:lnSpc>
                <a:spcPct val="90000"/>
              </a:lnSpc>
            </a:pPr>
            <a:r>
              <a:rPr lang="en-US"/>
              <a:t>Despite her madness, she is painted more sympathetically than the Greeks and Ulysses; Perhaps the legacy of the Greeks was a greater threat to Roman Pride than the memories of the Carthaginian Empire</a:t>
            </a:r>
          </a:p>
          <a:p>
            <a:pPr>
              <a:lnSpc>
                <a:spcPct val="90000"/>
              </a:lnSpc>
            </a:pP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mpass">
  <a:themeElements>
    <a:clrScheme name="Compass 2">
      <a:dk1>
        <a:srgbClr val="5B5D6B"/>
      </a:dk1>
      <a:lt1>
        <a:srgbClr val="FFFFFF"/>
      </a:lt1>
      <a:dk2>
        <a:srgbClr val="5A5C6C"/>
      </a:dk2>
      <a:lt2>
        <a:srgbClr val="FFFFCC"/>
      </a:lt2>
      <a:accent1>
        <a:srgbClr val="9966FF"/>
      </a:accent1>
      <a:accent2>
        <a:srgbClr val="9383B3"/>
      </a:accent2>
      <a:accent3>
        <a:srgbClr val="B5B5BA"/>
      </a:accent3>
      <a:accent4>
        <a:srgbClr val="DADADA"/>
      </a:accent4>
      <a:accent5>
        <a:srgbClr val="CAB8FF"/>
      </a:accent5>
      <a:accent6>
        <a:srgbClr val="8576A2"/>
      </a:accent6>
      <a:hlink>
        <a:srgbClr val="A3C145"/>
      </a:hlink>
      <a:folHlink>
        <a:srgbClr val="6FA9B7"/>
      </a:folHlink>
    </a:clrScheme>
    <a:fontScheme name="Compas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Compass 1">
        <a:dk1>
          <a:srgbClr val="00007A"/>
        </a:dk1>
        <a:lt1>
          <a:srgbClr val="FFFFFF"/>
        </a:lt1>
        <a:dk2>
          <a:srgbClr val="000066"/>
        </a:dk2>
        <a:lt2>
          <a:srgbClr val="CCECFF"/>
        </a:lt2>
        <a:accent1>
          <a:srgbClr val="6F64C2"/>
        </a:accent1>
        <a:accent2>
          <a:srgbClr val="0089BA"/>
        </a:accent2>
        <a:accent3>
          <a:srgbClr val="AAAAB8"/>
        </a:accent3>
        <a:accent4>
          <a:srgbClr val="DADADA"/>
        </a:accent4>
        <a:accent5>
          <a:srgbClr val="BBB8DD"/>
        </a:accent5>
        <a:accent6>
          <a:srgbClr val="007CA8"/>
        </a:accent6>
        <a:hlink>
          <a:srgbClr val="66CCFF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2">
        <a:dk1>
          <a:srgbClr val="5B5D6B"/>
        </a:dk1>
        <a:lt1>
          <a:srgbClr val="FFFFFF"/>
        </a:lt1>
        <a:dk2>
          <a:srgbClr val="5A5C6C"/>
        </a:dk2>
        <a:lt2>
          <a:srgbClr val="FFFFCC"/>
        </a:lt2>
        <a:accent1>
          <a:srgbClr val="9966FF"/>
        </a:accent1>
        <a:accent2>
          <a:srgbClr val="9383B3"/>
        </a:accent2>
        <a:accent3>
          <a:srgbClr val="B5B5BA"/>
        </a:accent3>
        <a:accent4>
          <a:srgbClr val="DADADA"/>
        </a:accent4>
        <a:accent5>
          <a:srgbClr val="CAB8FF"/>
        </a:accent5>
        <a:accent6>
          <a:srgbClr val="8576A2"/>
        </a:accent6>
        <a:hlink>
          <a:srgbClr val="A3C145"/>
        </a:hlink>
        <a:folHlink>
          <a:srgbClr val="6FA9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3">
        <a:dk1>
          <a:srgbClr val="86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6600"/>
        </a:accent1>
        <a:accent2>
          <a:srgbClr val="FF9933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4">
        <a:dk1>
          <a:srgbClr val="676A5C"/>
        </a:dk1>
        <a:lt1>
          <a:srgbClr val="FFFFFF"/>
        </a:lt1>
        <a:dk2>
          <a:srgbClr val="686B5D"/>
        </a:dk2>
        <a:lt2>
          <a:srgbClr val="FFFFCC"/>
        </a:lt2>
        <a:accent1>
          <a:srgbClr val="CC6600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E2B8AA"/>
        </a:accent5>
        <a:accent6>
          <a:srgbClr val="738F98"/>
        </a:accent6>
        <a:hlink>
          <a:srgbClr val="DDBF4F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5">
        <a:dk1>
          <a:srgbClr val="AC835E"/>
        </a:dk1>
        <a:lt1>
          <a:srgbClr val="FFFFFF"/>
        </a:lt1>
        <a:dk2>
          <a:srgbClr val="AE8764"/>
        </a:dk2>
        <a:lt2>
          <a:srgbClr val="FFFFCC"/>
        </a:lt2>
        <a:accent1>
          <a:srgbClr val="CC6600"/>
        </a:accent1>
        <a:accent2>
          <a:srgbClr val="FF5050"/>
        </a:accent2>
        <a:accent3>
          <a:srgbClr val="D3C3B8"/>
        </a:accent3>
        <a:accent4>
          <a:srgbClr val="DADADA"/>
        </a:accent4>
        <a:accent5>
          <a:srgbClr val="E2B8AA"/>
        </a:accent5>
        <a:accent6>
          <a:srgbClr val="E74848"/>
        </a:accent6>
        <a:hlink>
          <a:srgbClr val="FFCC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6">
        <a:dk1>
          <a:srgbClr val="526133"/>
        </a:dk1>
        <a:lt1>
          <a:srgbClr val="FFFFFF"/>
        </a:lt1>
        <a:dk2>
          <a:srgbClr val="4E5D31"/>
        </a:dk2>
        <a:lt2>
          <a:srgbClr val="FFFFCC"/>
        </a:lt2>
        <a:accent1>
          <a:srgbClr val="99CC00"/>
        </a:accent1>
        <a:accent2>
          <a:srgbClr val="7A9505"/>
        </a:accent2>
        <a:accent3>
          <a:srgbClr val="B2B6AD"/>
        </a:accent3>
        <a:accent4>
          <a:srgbClr val="DADADA"/>
        </a:accent4>
        <a:accent5>
          <a:srgbClr val="CAE2AA"/>
        </a:accent5>
        <a:accent6>
          <a:srgbClr val="6E8704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7">
        <a:dk1>
          <a:srgbClr val="000000"/>
        </a:dk1>
        <a:lt1>
          <a:srgbClr val="DDDCC5"/>
        </a:lt1>
        <a:dk2>
          <a:srgbClr val="95934B"/>
        </a:dk2>
        <a:lt2>
          <a:srgbClr val="DBDAC3"/>
        </a:lt2>
        <a:accent1>
          <a:srgbClr val="EAEBE1"/>
        </a:accent1>
        <a:accent2>
          <a:srgbClr val="9DB0B7"/>
        </a:accent2>
        <a:accent3>
          <a:srgbClr val="EBEBDF"/>
        </a:accent3>
        <a:accent4>
          <a:srgbClr val="000000"/>
        </a:accent4>
        <a:accent5>
          <a:srgbClr val="F3F3EE"/>
        </a:accent5>
        <a:accent6>
          <a:srgbClr val="8E9FA6"/>
        </a:accent6>
        <a:hlink>
          <a:srgbClr val="0099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ss 8">
        <a:dk1>
          <a:srgbClr val="007E7B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CC66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B95C"/>
        </a:accent6>
        <a:hlink>
          <a:srgbClr val="CCFFCC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9">
        <a:dk1>
          <a:srgbClr val="000000"/>
        </a:dk1>
        <a:lt1>
          <a:srgbClr val="FFFFFF"/>
        </a:lt1>
        <a:dk2>
          <a:srgbClr val="000000"/>
        </a:dk2>
        <a:lt2>
          <a:srgbClr val="FEFEFE"/>
        </a:lt2>
        <a:accent1>
          <a:srgbClr val="E1E1FF"/>
        </a:accent1>
        <a:accent2>
          <a:srgbClr val="D9FFF8"/>
        </a:accent2>
        <a:accent3>
          <a:srgbClr val="FFFFFF"/>
        </a:accent3>
        <a:accent4>
          <a:srgbClr val="000000"/>
        </a:accent4>
        <a:accent5>
          <a:srgbClr val="EEEEFF"/>
        </a:accent5>
        <a:accent6>
          <a:srgbClr val="C4E7E1"/>
        </a:accent6>
        <a:hlink>
          <a:srgbClr val="9966FF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Compass</Template>
  <TotalTime>1670</TotalTime>
  <Words>1089</Words>
  <Application>Microsoft Office PowerPoint</Application>
  <PresentationFormat>On-screen Show (4:3)</PresentationFormat>
  <Paragraphs>72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Compass</vt:lpstr>
      <vt:lpstr>Pietas in Vergil’s Aeneid</vt:lpstr>
      <vt:lpstr>Adopt and Adapt</vt:lpstr>
      <vt:lpstr>The Aeneid as a Myth of Roman Origins</vt:lpstr>
      <vt:lpstr>Offer a mythic resolution of Roman Civil conflict </vt:lpstr>
      <vt:lpstr>Book 3: Aeneas’ Odyssey</vt:lpstr>
      <vt:lpstr>Journey and Sacrifice</vt:lpstr>
      <vt:lpstr>Tragedy of Dido</vt:lpstr>
      <vt:lpstr>Curse of Dido and the Madness of Women</vt:lpstr>
      <vt:lpstr>Interpretation</vt:lpstr>
      <vt:lpstr>Descent to Hades</vt:lpstr>
      <vt:lpstr>Shield of Aeneas</vt:lpstr>
      <vt:lpstr>War between Latins and Romans: Pietas and Supplication</vt:lpstr>
      <vt:lpstr>Supplication of Magus</vt:lpstr>
      <vt:lpstr>Mezentius and Lausus</vt:lpstr>
      <vt:lpstr>Supplication and Death of Turnus</vt:lpstr>
      <vt:lpstr>Conclusion</vt:lpstr>
    </vt:vector>
  </TitlesOfParts>
  <Company>Monterey Peninsula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Outline to Vergil’s Aeneid</dc:title>
  <dc:creator>ahaffa</dc:creator>
  <cp:lastModifiedBy>AHaffa</cp:lastModifiedBy>
  <cp:revision>37</cp:revision>
  <dcterms:created xsi:type="dcterms:W3CDTF">2003-10-13T22:38:38Z</dcterms:created>
  <dcterms:modified xsi:type="dcterms:W3CDTF">2012-11-29T16:25:11Z</dcterms:modified>
</cp:coreProperties>
</file>